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8" r:id="rId2"/>
  </p:sldMasterIdLst>
  <p:notesMasterIdLst>
    <p:notesMasterId r:id="rId40"/>
  </p:notesMasterIdLst>
  <p:sldIdLst>
    <p:sldId id="256" r:id="rId3"/>
    <p:sldId id="295" r:id="rId4"/>
    <p:sldId id="258" r:id="rId5"/>
    <p:sldId id="259" r:id="rId6"/>
    <p:sldId id="267" r:id="rId7"/>
    <p:sldId id="262" r:id="rId8"/>
    <p:sldId id="263" r:id="rId9"/>
    <p:sldId id="264" r:id="rId10"/>
    <p:sldId id="265" r:id="rId11"/>
    <p:sldId id="260" r:id="rId12"/>
    <p:sldId id="270" r:id="rId13"/>
    <p:sldId id="268" r:id="rId14"/>
    <p:sldId id="269" r:id="rId15"/>
    <p:sldId id="271" r:id="rId16"/>
    <p:sldId id="278" r:id="rId17"/>
    <p:sldId id="273" r:id="rId18"/>
    <p:sldId id="274" r:id="rId19"/>
    <p:sldId id="277" r:id="rId20"/>
    <p:sldId id="279" r:id="rId21"/>
    <p:sldId id="283" r:id="rId22"/>
    <p:sldId id="280" r:id="rId23"/>
    <p:sldId id="281" r:id="rId24"/>
    <p:sldId id="284" r:id="rId25"/>
    <p:sldId id="285" r:id="rId26"/>
    <p:sldId id="300" r:id="rId27"/>
    <p:sldId id="301" r:id="rId28"/>
    <p:sldId id="293" r:id="rId29"/>
    <p:sldId id="299" r:id="rId30"/>
    <p:sldId id="287" r:id="rId31"/>
    <p:sldId id="288" r:id="rId32"/>
    <p:sldId id="289" r:id="rId33"/>
    <p:sldId id="297" r:id="rId34"/>
    <p:sldId id="290" r:id="rId35"/>
    <p:sldId id="291" r:id="rId36"/>
    <p:sldId id="292" r:id="rId37"/>
    <p:sldId id="266" r:id="rId38"/>
    <p:sldId id="296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lli Jääskeläinen" userId="afa9b04c-beeb-4731-8034-4e3eba00177b" providerId="ADAL" clId="{4AC04BEA-2566-4476-BC76-C4CEFB79749A}"/>
    <pc:docChg chg="undo custSel addSld delSld modSld sldOrd modMainMaster">
      <pc:chgData name="Olli Jääskeläinen" userId="afa9b04c-beeb-4731-8034-4e3eba00177b" providerId="ADAL" clId="{4AC04BEA-2566-4476-BC76-C4CEFB79749A}" dt="2018-01-27T11:43:39.215" v="5453"/>
      <pc:docMkLst>
        <pc:docMk/>
      </pc:docMkLst>
      <pc:sldChg chg="modSp modTransition">
        <pc:chgData name="Olli Jääskeläinen" userId="afa9b04c-beeb-4731-8034-4e3eba00177b" providerId="ADAL" clId="{4AC04BEA-2566-4476-BC76-C4CEFB79749A}" dt="2018-01-26T12:50:33.637" v="4558"/>
        <pc:sldMkLst>
          <pc:docMk/>
          <pc:sldMk cId="3474332966" sldId="256"/>
        </pc:sldMkLst>
        <pc:spChg chg="mod">
          <ac:chgData name="Olli Jääskeläinen" userId="afa9b04c-beeb-4731-8034-4e3eba00177b" providerId="ADAL" clId="{4AC04BEA-2566-4476-BC76-C4CEFB79749A}" dt="2018-01-20T09:29:09.173" v="1547" actId="20577"/>
          <ac:spMkLst>
            <pc:docMk/>
            <pc:sldMk cId="3474332966" sldId="256"/>
            <ac:spMk id="3" creationId="{C7E89DE7-A0EE-4AB1-81A7-5C61EC0509CB}"/>
          </ac:spMkLst>
        </pc:spChg>
      </pc:sldChg>
      <pc:sldChg chg="addSp delSp modSp modTransition modAnim">
        <pc:chgData name="Olli Jääskeläinen" userId="afa9b04c-beeb-4731-8034-4e3eba00177b" providerId="ADAL" clId="{4AC04BEA-2566-4476-BC76-C4CEFB79749A}" dt="2018-01-26T12:50:37.969" v="4559"/>
        <pc:sldMkLst>
          <pc:docMk/>
          <pc:sldMk cId="3916052939" sldId="258"/>
        </pc:sldMkLst>
        <pc:spChg chg="mod">
          <ac:chgData name="Olli Jääskeläinen" userId="afa9b04c-beeb-4731-8034-4e3eba00177b" providerId="ADAL" clId="{4AC04BEA-2566-4476-BC76-C4CEFB79749A}" dt="2018-01-20T09:31:46.380" v="1622" actId="20577"/>
          <ac:spMkLst>
            <pc:docMk/>
            <pc:sldMk cId="3916052939" sldId="258"/>
            <ac:spMk id="2" creationId="{1E9ADF5D-7C3D-463F-8D83-4CADF4C3600D}"/>
          </ac:spMkLst>
        </pc:spChg>
        <pc:spChg chg="add mod">
          <ac:chgData name="Olli Jääskeläinen" userId="afa9b04c-beeb-4731-8034-4e3eba00177b" providerId="ADAL" clId="{4AC04BEA-2566-4476-BC76-C4CEFB79749A}" dt="2018-01-20T09:29:59.993" v="1575" actId="6549"/>
          <ac:spMkLst>
            <pc:docMk/>
            <pc:sldMk cId="3916052939" sldId="258"/>
            <ac:spMk id="4" creationId="{8C4390A2-B46C-4878-839C-68C24BA32B72}"/>
          </ac:spMkLst>
        </pc:spChg>
        <pc:grpChg chg="add mod">
          <ac:chgData name="Olli Jääskeläinen" userId="afa9b04c-beeb-4731-8034-4e3eba00177b" providerId="ADAL" clId="{4AC04BEA-2566-4476-BC76-C4CEFB79749A}" dt="2018-01-20T09:19:35.489" v="1161" actId="164"/>
          <ac:grpSpMkLst>
            <pc:docMk/>
            <pc:sldMk cId="3916052939" sldId="258"/>
            <ac:grpSpMk id="7" creationId="{59D96910-E936-4AD6-8792-4429E70616D0}"/>
          </ac:grpSpMkLst>
        </pc:grpChg>
        <pc:picChg chg="mod">
          <ac:chgData name="Olli Jääskeläinen" userId="afa9b04c-beeb-4731-8034-4e3eba00177b" providerId="ADAL" clId="{4AC04BEA-2566-4476-BC76-C4CEFB79749A}" dt="2018-01-20T09:19:35.489" v="1161" actId="164"/>
          <ac:picMkLst>
            <pc:docMk/>
            <pc:sldMk cId="3916052939" sldId="258"/>
            <ac:picMk id="3" creationId="{804B119F-4CC1-4E25-AFFC-C678E97A8E57}"/>
          </ac:picMkLst>
        </pc:picChg>
        <pc:picChg chg="add mod">
          <ac:chgData name="Olli Jääskeläinen" userId="afa9b04c-beeb-4731-8034-4e3eba00177b" providerId="ADAL" clId="{4AC04BEA-2566-4476-BC76-C4CEFB79749A}" dt="2018-01-20T09:19:35.489" v="1161" actId="164"/>
          <ac:picMkLst>
            <pc:docMk/>
            <pc:sldMk cId="3916052939" sldId="258"/>
            <ac:picMk id="6" creationId="{F5527735-4285-44C8-884B-A3988A8B94F9}"/>
          </ac:picMkLst>
        </pc:picChg>
        <pc:picChg chg="add del mod">
          <ac:chgData name="Olli Jääskeläinen" userId="afa9b04c-beeb-4731-8034-4e3eba00177b" providerId="ADAL" clId="{4AC04BEA-2566-4476-BC76-C4CEFB79749A}" dt="2018-01-20T09:31:50.815" v="1623" actId="478"/>
          <ac:picMkLst>
            <pc:docMk/>
            <pc:sldMk cId="3916052939" sldId="258"/>
            <ac:picMk id="9" creationId="{8193A589-475D-4153-AE45-994EDD1FE6B4}"/>
          </ac:picMkLst>
        </pc:picChg>
      </pc:sldChg>
      <pc:sldChg chg="delSp modSp">
        <pc:chgData name="Olli Jääskeläinen" userId="afa9b04c-beeb-4731-8034-4e3eba00177b" providerId="ADAL" clId="{4AC04BEA-2566-4476-BC76-C4CEFB79749A}" dt="2018-01-21T14:46:22.798" v="3509" actId="6549"/>
        <pc:sldMkLst>
          <pc:docMk/>
          <pc:sldMk cId="276646176" sldId="259"/>
        </pc:sldMkLst>
        <pc:spChg chg="mod">
          <ac:chgData name="Olli Jääskeläinen" userId="afa9b04c-beeb-4731-8034-4e3eba00177b" providerId="ADAL" clId="{4AC04BEA-2566-4476-BC76-C4CEFB79749A}" dt="2018-01-20T08:55:00.321" v="1048" actId="2711"/>
          <ac:spMkLst>
            <pc:docMk/>
            <pc:sldMk cId="276646176" sldId="259"/>
            <ac:spMk id="2" creationId="{E3717626-E151-42BD-ACAE-55513B5928C5}"/>
          </ac:spMkLst>
        </pc:spChg>
        <pc:spChg chg="mod">
          <ac:chgData name="Olli Jääskeläinen" userId="afa9b04c-beeb-4731-8034-4e3eba00177b" providerId="ADAL" clId="{4AC04BEA-2566-4476-BC76-C4CEFB79749A}" dt="2018-01-21T14:46:22.798" v="3509" actId="6549"/>
          <ac:spMkLst>
            <pc:docMk/>
            <pc:sldMk cId="276646176" sldId="259"/>
            <ac:spMk id="3" creationId="{B241C51E-3597-41D6-94DA-BDD7EEC3F4B3}"/>
          </ac:spMkLst>
        </pc:spChg>
        <pc:spChg chg="del">
          <ac:chgData name="Olli Jääskeläinen" userId="afa9b04c-beeb-4731-8034-4e3eba00177b" providerId="ADAL" clId="{4AC04BEA-2566-4476-BC76-C4CEFB79749A}" dt="2018-01-20T09:22:06.754" v="1296" actId="478"/>
          <ac:spMkLst>
            <pc:docMk/>
            <pc:sldMk cId="276646176" sldId="259"/>
            <ac:spMk id="5" creationId="{3B35B9BD-367A-4453-9291-A0179CAC9765}"/>
          </ac:spMkLst>
        </pc:spChg>
        <pc:spChg chg="del">
          <ac:chgData name="Olli Jääskeläinen" userId="afa9b04c-beeb-4731-8034-4e3eba00177b" providerId="ADAL" clId="{4AC04BEA-2566-4476-BC76-C4CEFB79749A}" dt="2018-01-20T09:22:06.754" v="1296" actId="478"/>
          <ac:spMkLst>
            <pc:docMk/>
            <pc:sldMk cId="276646176" sldId="259"/>
            <ac:spMk id="6" creationId="{750B62F7-396E-4A32-B1A7-6D87993BEDCB}"/>
          </ac:spMkLst>
        </pc:spChg>
        <pc:spChg chg="del">
          <ac:chgData name="Olli Jääskeläinen" userId="afa9b04c-beeb-4731-8034-4e3eba00177b" providerId="ADAL" clId="{4AC04BEA-2566-4476-BC76-C4CEFB79749A}" dt="2018-01-20T09:22:06.754" v="1296" actId="478"/>
          <ac:spMkLst>
            <pc:docMk/>
            <pc:sldMk cId="276646176" sldId="259"/>
            <ac:spMk id="7" creationId="{29261282-431B-4507-AA19-B125ACE4EFB6}"/>
          </ac:spMkLst>
        </pc:spChg>
      </pc:sldChg>
      <pc:sldChg chg="addSp delSp modSp modTransition modAnim">
        <pc:chgData name="Olli Jääskeläinen" userId="afa9b04c-beeb-4731-8034-4e3eba00177b" providerId="ADAL" clId="{4AC04BEA-2566-4476-BC76-C4CEFB79749A}" dt="2018-01-26T16:44:51.032" v="5263"/>
        <pc:sldMkLst>
          <pc:docMk/>
          <pc:sldMk cId="1489861684" sldId="260"/>
        </pc:sldMkLst>
        <pc:spChg chg="add mod">
          <ac:chgData name="Olli Jääskeläinen" userId="afa9b04c-beeb-4731-8034-4e3eba00177b" providerId="ADAL" clId="{4AC04BEA-2566-4476-BC76-C4CEFB79749A}" dt="2018-01-20T08:12:26.398" v="348" actId="14100"/>
          <ac:spMkLst>
            <pc:docMk/>
            <pc:sldMk cId="1489861684" sldId="260"/>
            <ac:spMk id="2" creationId="{AB7BB16A-3A05-4E34-B094-BF67F61C7C2F}"/>
          </ac:spMkLst>
        </pc:spChg>
        <pc:spChg chg="mod">
          <ac:chgData name="Olli Jääskeläinen" userId="afa9b04c-beeb-4731-8034-4e3eba00177b" providerId="ADAL" clId="{4AC04BEA-2566-4476-BC76-C4CEFB79749A}" dt="2018-01-20T08:55:32.279" v="1049" actId="2711"/>
          <ac:spMkLst>
            <pc:docMk/>
            <pc:sldMk cId="1489861684" sldId="260"/>
            <ac:spMk id="3" creationId="{B241C51E-3597-41D6-94DA-BDD7EEC3F4B3}"/>
          </ac:spMkLst>
        </pc:spChg>
        <pc:spChg chg="add mod">
          <ac:chgData name="Olli Jääskeläinen" userId="afa9b04c-beeb-4731-8034-4e3eba00177b" providerId="ADAL" clId="{4AC04BEA-2566-4476-BC76-C4CEFB79749A}" dt="2018-01-20T08:55:46.417" v="1050" actId="790"/>
          <ac:spMkLst>
            <pc:docMk/>
            <pc:sldMk cId="1489861684" sldId="260"/>
            <ac:spMk id="5" creationId="{631DD313-8E34-4B28-A00D-5D8E0C8CCD15}"/>
          </ac:spMkLst>
        </pc:spChg>
        <pc:spChg chg="del mod">
          <ac:chgData name="Olli Jääskeläinen" userId="afa9b04c-beeb-4731-8034-4e3eba00177b" providerId="ADAL" clId="{4AC04BEA-2566-4476-BC76-C4CEFB79749A}" dt="2018-01-20T07:44:23.735" v="330" actId="478"/>
          <ac:spMkLst>
            <pc:docMk/>
            <pc:sldMk cId="1489861684" sldId="260"/>
            <ac:spMk id="8" creationId="{A76B718E-F81D-456E-9A65-69EBFEA7ED0D}"/>
          </ac:spMkLst>
        </pc:spChg>
      </pc:sldChg>
      <pc:sldChg chg="addSp delSp modSp add ord modTransition">
        <pc:chgData name="Olli Jääskeläinen" userId="afa9b04c-beeb-4731-8034-4e3eba00177b" providerId="ADAL" clId="{4AC04BEA-2566-4476-BC76-C4CEFB79749A}" dt="2018-01-20T09:45:56.056" v="1979" actId="20577"/>
        <pc:sldMkLst>
          <pc:docMk/>
          <pc:sldMk cId="1306355056" sldId="262"/>
        </pc:sldMkLst>
        <pc:spChg chg="mod">
          <ac:chgData name="Olli Jääskeläinen" userId="afa9b04c-beeb-4731-8034-4e3eba00177b" providerId="ADAL" clId="{4AC04BEA-2566-4476-BC76-C4CEFB79749A}" dt="2018-01-20T08:38:01.379" v="521" actId="20577"/>
          <ac:spMkLst>
            <pc:docMk/>
            <pc:sldMk cId="1306355056" sldId="262"/>
            <ac:spMk id="2" creationId="{2B3B8499-AED6-412A-96C6-91DA0587B2D7}"/>
          </ac:spMkLst>
        </pc:spChg>
        <pc:spChg chg="del">
          <ac:chgData name="Olli Jääskeläinen" userId="afa9b04c-beeb-4731-8034-4e3eba00177b" providerId="ADAL" clId="{4AC04BEA-2566-4476-BC76-C4CEFB79749A}" dt="2018-01-20T08:23:56.896" v="420" actId="20577"/>
          <ac:spMkLst>
            <pc:docMk/>
            <pc:sldMk cId="1306355056" sldId="262"/>
            <ac:spMk id="3" creationId="{5D615483-9B9C-4C64-8EFB-673EEB246A8D}"/>
          </ac:spMkLst>
        </pc:spChg>
        <pc:picChg chg="add mod">
          <ac:chgData name="Olli Jääskeläinen" userId="afa9b04c-beeb-4731-8034-4e3eba00177b" providerId="ADAL" clId="{4AC04BEA-2566-4476-BC76-C4CEFB79749A}" dt="2018-01-20T08:24:01.765" v="421" actId="27614"/>
          <ac:picMkLst>
            <pc:docMk/>
            <pc:sldMk cId="1306355056" sldId="262"/>
            <ac:picMk id="5" creationId="{62EA0CFE-487F-49E0-8E71-7A4C328B9D40}"/>
          </ac:picMkLst>
        </pc:picChg>
      </pc:sldChg>
      <pc:sldChg chg="modSp add modTransition modAnim">
        <pc:chgData name="Olli Jääskeläinen" userId="afa9b04c-beeb-4731-8034-4e3eba00177b" providerId="ADAL" clId="{4AC04BEA-2566-4476-BC76-C4CEFB79749A}" dt="2018-01-20T09:45:56.056" v="1979" actId="20577"/>
        <pc:sldMkLst>
          <pc:docMk/>
          <pc:sldMk cId="3611480705" sldId="263"/>
        </pc:sldMkLst>
        <pc:spChg chg="mod">
          <ac:chgData name="Olli Jääskeläinen" userId="afa9b04c-beeb-4731-8034-4e3eba00177b" providerId="ADAL" clId="{4AC04BEA-2566-4476-BC76-C4CEFB79749A}" dt="2018-01-20T08:48:44.193" v="801" actId="113"/>
          <ac:spMkLst>
            <pc:docMk/>
            <pc:sldMk cId="3611480705" sldId="263"/>
            <ac:spMk id="2" creationId="{40480C19-7A86-4BEC-AE29-76301B6B572C}"/>
          </ac:spMkLst>
        </pc:spChg>
        <pc:spChg chg="mod">
          <ac:chgData name="Olli Jääskeläinen" userId="afa9b04c-beeb-4731-8034-4e3eba00177b" providerId="ADAL" clId="{4AC04BEA-2566-4476-BC76-C4CEFB79749A}" dt="2018-01-20T08:52:39.164" v="1042" actId="20577"/>
          <ac:spMkLst>
            <pc:docMk/>
            <pc:sldMk cId="3611480705" sldId="263"/>
            <ac:spMk id="3" creationId="{349CD00D-7E53-4E5E-BED5-0BC66BDB0180}"/>
          </ac:spMkLst>
        </pc:spChg>
      </pc:sldChg>
      <pc:sldChg chg="modSp add modTransition modAnim">
        <pc:chgData name="Olli Jääskeläinen" userId="afa9b04c-beeb-4731-8034-4e3eba00177b" providerId="ADAL" clId="{4AC04BEA-2566-4476-BC76-C4CEFB79749A}" dt="2018-01-20T11:23:48.113" v="2240" actId="20577"/>
        <pc:sldMkLst>
          <pc:docMk/>
          <pc:sldMk cId="723739142" sldId="264"/>
        </pc:sldMkLst>
        <pc:spChg chg="mod">
          <ac:chgData name="Olli Jääskeläinen" userId="afa9b04c-beeb-4731-8034-4e3eba00177b" providerId="ADAL" clId="{4AC04BEA-2566-4476-BC76-C4CEFB79749A}" dt="2018-01-20T08:48:38.068" v="800" actId="20577"/>
          <ac:spMkLst>
            <pc:docMk/>
            <pc:sldMk cId="723739142" sldId="264"/>
            <ac:spMk id="2" creationId="{40480C19-7A86-4BEC-AE29-76301B6B572C}"/>
          </ac:spMkLst>
        </pc:spChg>
        <pc:spChg chg="mod">
          <ac:chgData name="Olli Jääskeläinen" userId="afa9b04c-beeb-4731-8034-4e3eba00177b" providerId="ADAL" clId="{4AC04BEA-2566-4476-BC76-C4CEFB79749A}" dt="2018-01-20T11:23:48.113" v="2240" actId="20577"/>
          <ac:spMkLst>
            <pc:docMk/>
            <pc:sldMk cId="723739142" sldId="264"/>
            <ac:spMk id="3" creationId="{349CD00D-7E53-4E5E-BED5-0BC66BDB0180}"/>
          </ac:spMkLst>
        </pc:spChg>
      </pc:sldChg>
      <pc:sldChg chg="modSp add modTransition modAnim">
        <pc:chgData name="Olli Jääskeläinen" userId="afa9b04c-beeb-4731-8034-4e3eba00177b" providerId="ADAL" clId="{4AC04BEA-2566-4476-BC76-C4CEFB79749A}" dt="2018-01-20T09:45:56.056" v="1979" actId="20577"/>
        <pc:sldMkLst>
          <pc:docMk/>
          <pc:sldMk cId="2292841442" sldId="265"/>
        </pc:sldMkLst>
        <pc:spChg chg="mod">
          <ac:chgData name="Olli Jääskeläinen" userId="afa9b04c-beeb-4731-8034-4e3eba00177b" providerId="ADAL" clId="{4AC04BEA-2566-4476-BC76-C4CEFB79749A}" dt="2018-01-20T09:14:33.510" v="1123" actId="20577"/>
          <ac:spMkLst>
            <pc:docMk/>
            <pc:sldMk cId="2292841442" sldId="265"/>
            <ac:spMk id="2" creationId="{40480C19-7A86-4BEC-AE29-76301B6B572C}"/>
          </ac:spMkLst>
        </pc:spChg>
        <pc:spChg chg="mod">
          <ac:chgData name="Olli Jääskeläinen" userId="afa9b04c-beeb-4731-8034-4e3eba00177b" providerId="ADAL" clId="{4AC04BEA-2566-4476-BC76-C4CEFB79749A}" dt="2018-01-20T09:14:27.667" v="1118" actId="115"/>
          <ac:spMkLst>
            <pc:docMk/>
            <pc:sldMk cId="2292841442" sldId="265"/>
            <ac:spMk id="3" creationId="{349CD00D-7E53-4E5E-BED5-0BC66BDB0180}"/>
          </ac:spMkLst>
        </pc:spChg>
      </pc:sldChg>
      <pc:sldChg chg="modSp add ord modTransition modAnim">
        <pc:chgData name="Olli Jääskeläinen" userId="afa9b04c-beeb-4731-8034-4e3eba00177b" providerId="ADAL" clId="{4AC04BEA-2566-4476-BC76-C4CEFB79749A}" dt="2018-01-26T17:38:33.846" v="5448"/>
        <pc:sldMkLst>
          <pc:docMk/>
          <pc:sldMk cId="3489862997" sldId="266"/>
        </pc:sldMkLst>
        <pc:spChg chg="mod">
          <ac:chgData name="Olli Jääskeläinen" userId="afa9b04c-beeb-4731-8034-4e3eba00177b" providerId="ADAL" clId="{4AC04BEA-2566-4476-BC76-C4CEFB79749A}" dt="2018-01-20T09:23:10.630" v="1317" actId="20577"/>
          <ac:spMkLst>
            <pc:docMk/>
            <pc:sldMk cId="3489862997" sldId="266"/>
            <ac:spMk id="2" creationId="{40480C19-7A86-4BEC-AE29-76301B6B572C}"/>
          </ac:spMkLst>
        </pc:spChg>
        <pc:spChg chg="mod">
          <ac:chgData name="Olli Jääskeläinen" userId="afa9b04c-beeb-4731-8034-4e3eba00177b" providerId="ADAL" clId="{4AC04BEA-2566-4476-BC76-C4CEFB79749A}" dt="2018-01-21T15:37:42.313" v="4255" actId="20577"/>
          <ac:spMkLst>
            <pc:docMk/>
            <pc:sldMk cId="3489862997" sldId="266"/>
            <ac:spMk id="3" creationId="{349CD00D-7E53-4E5E-BED5-0BC66BDB0180}"/>
          </ac:spMkLst>
        </pc:spChg>
      </pc:sldChg>
      <pc:sldChg chg="modSp add">
        <pc:chgData name="Olli Jääskeläinen" userId="afa9b04c-beeb-4731-8034-4e3eba00177b" providerId="ADAL" clId="{4AC04BEA-2566-4476-BC76-C4CEFB79749A}" dt="2018-01-21T14:46:28.089" v="3510" actId="6549"/>
        <pc:sldMkLst>
          <pc:docMk/>
          <pc:sldMk cId="1875321933" sldId="267"/>
        </pc:sldMkLst>
        <pc:spChg chg="mod">
          <ac:chgData name="Olli Jääskeläinen" userId="afa9b04c-beeb-4731-8034-4e3eba00177b" providerId="ADAL" clId="{4AC04BEA-2566-4476-BC76-C4CEFB79749A}" dt="2018-01-21T14:46:28.089" v="3510" actId="6549"/>
          <ac:spMkLst>
            <pc:docMk/>
            <pc:sldMk cId="1875321933" sldId="267"/>
            <ac:spMk id="3" creationId="{B241C51E-3597-41D6-94DA-BDD7EEC3F4B3}"/>
          </ac:spMkLst>
        </pc:spChg>
      </pc:sldChg>
      <pc:sldChg chg="modSp add ord modTransition">
        <pc:chgData name="Olli Jääskeläinen" userId="afa9b04c-beeb-4731-8034-4e3eba00177b" providerId="ADAL" clId="{4AC04BEA-2566-4476-BC76-C4CEFB79749A}" dt="2018-01-26T16:45:46.743" v="5264"/>
        <pc:sldMkLst>
          <pc:docMk/>
          <pc:sldMk cId="2580837548" sldId="268"/>
        </pc:sldMkLst>
        <pc:spChg chg="mod">
          <ac:chgData name="Olli Jääskeläinen" userId="afa9b04c-beeb-4731-8034-4e3eba00177b" providerId="ADAL" clId="{4AC04BEA-2566-4476-BC76-C4CEFB79749A}" dt="2018-01-21T14:46:39.052" v="3511" actId="6549"/>
          <ac:spMkLst>
            <pc:docMk/>
            <pc:sldMk cId="2580837548" sldId="268"/>
            <ac:spMk id="3" creationId="{B241C51E-3597-41D6-94DA-BDD7EEC3F4B3}"/>
          </ac:spMkLst>
        </pc:spChg>
      </pc:sldChg>
      <pc:sldChg chg="modSp add">
        <pc:chgData name="Olli Jääskeläinen" userId="afa9b04c-beeb-4731-8034-4e3eba00177b" providerId="ADAL" clId="{4AC04BEA-2566-4476-BC76-C4CEFB79749A}" dt="2018-01-21T14:46:43.921" v="3512" actId="6549"/>
        <pc:sldMkLst>
          <pc:docMk/>
          <pc:sldMk cId="3019185108" sldId="269"/>
        </pc:sldMkLst>
        <pc:spChg chg="mod">
          <ac:chgData name="Olli Jääskeläinen" userId="afa9b04c-beeb-4731-8034-4e3eba00177b" providerId="ADAL" clId="{4AC04BEA-2566-4476-BC76-C4CEFB79749A}" dt="2018-01-21T14:46:43.921" v="3512" actId="6549"/>
          <ac:spMkLst>
            <pc:docMk/>
            <pc:sldMk cId="3019185108" sldId="269"/>
            <ac:spMk id="3" creationId="{B241C51E-3597-41D6-94DA-BDD7EEC3F4B3}"/>
          </ac:spMkLst>
        </pc:spChg>
      </pc:sldChg>
      <pc:sldChg chg="modSp add ord modTransition modAnim">
        <pc:chgData name="Olli Jääskeläinen" userId="afa9b04c-beeb-4731-8034-4e3eba00177b" providerId="ADAL" clId="{4AC04BEA-2566-4476-BC76-C4CEFB79749A}" dt="2018-01-20T09:49:10.075" v="2008" actId="20577"/>
        <pc:sldMkLst>
          <pc:docMk/>
          <pc:sldMk cId="1459318212" sldId="270"/>
        </pc:sldMkLst>
        <pc:spChg chg="mod">
          <ac:chgData name="Olli Jääskeläinen" userId="afa9b04c-beeb-4731-8034-4e3eba00177b" providerId="ADAL" clId="{4AC04BEA-2566-4476-BC76-C4CEFB79749A}" dt="2018-01-20T09:43:16.677" v="1974" actId="790"/>
          <ac:spMkLst>
            <pc:docMk/>
            <pc:sldMk cId="1459318212" sldId="270"/>
            <ac:spMk id="2" creationId="{40480C19-7A86-4BEC-AE29-76301B6B572C}"/>
          </ac:spMkLst>
        </pc:spChg>
        <pc:spChg chg="mod">
          <ac:chgData name="Olli Jääskeläinen" userId="afa9b04c-beeb-4731-8034-4e3eba00177b" providerId="ADAL" clId="{4AC04BEA-2566-4476-BC76-C4CEFB79749A}" dt="2018-01-20T09:49:10.075" v="2008" actId="20577"/>
          <ac:spMkLst>
            <pc:docMk/>
            <pc:sldMk cId="1459318212" sldId="270"/>
            <ac:spMk id="3" creationId="{349CD00D-7E53-4E5E-BED5-0BC66BDB0180}"/>
          </ac:spMkLst>
        </pc:spChg>
      </pc:sldChg>
      <pc:sldChg chg="modSp add modTransition modAnim">
        <pc:chgData name="Olli Jääskeläinen" userId="afa9b04c-beeb-4731-8034-4e3eba00177b" providerId="ADAL" clId="{4AC04BEA-2566-4476-BC76-C4CEFB79749A}" dt="2018-01-21T13:16:12.645" v="2738" actId="20577"/>
        <pc:sldMkLst>
          <pc:docMk/>
          <pc:sldMk cId="1635986038" sldId="271"/>
        </pc:sldMkLst>
        <pc:spChg chg="mod">
          <ac:chgData name="Olli Jääskeläinen" userId="afa9b04c-beeb-4731-8034-4e3eba00177b" providerId="ADAL" clId="{4AC04BEA-2566-4476-BC76-C4CEFB79749A}" dt="2018-01-21T13:15:45.198" v="2736" actId="790"/>
          <ac:spMkLst>
            <pc:docMk/>
            <pc:sldMk cId="1635986038" sldId="271"/>
            <ac:spMk id="2" creationId="{8FC94173-D4BA-4035-B13A-0BA6233908E6}"/>
          </ac:spMkLst>
        </pc:spChg>
        <pc:spChg chg="mod">
          <ac:chgData name="Olli Jääskeläinen" userId="afa9b04c-beeb-4731-8034-4e3eba00177b" providerId="ADAL" clId="{4AC04BEA-2566-4476-BC76-C4CEFB79749A}" dt="2018-01-20T11:24:28.315" v="2256" actId="20577"/>
          <ac:spMkLst>
            <pc:docMk/>
            <pc:sldMk cId="1635986038" sldId="271"/>
            <ac:spMk id="3" creationId="{A875E7AF-2E1E-453C-BE18-C6B973FEA46E}"/>
          </ac:spMkLst>
        </pc:spChg>
      </pc:sldChg>
      <pc:sldChg chg="modSp add modTransition">
        <pc:chgData name="Olli Jääskeläinen" userId="afa9b04c-beeb-4731-8034-4e3eba00177b" providerId="ADAL" clId="{4AC04BEA-2566-4476-BC76-C4CEFB79749A}" dt="2018-01-26T12:54:59.477" v="4585" actId="20577"/>
        <pc:sldMkLst>
          <pc:docMk/>
          <pc:sldMk cId="352413671" sldId="273"/>
        </pc:sldMkLst>
        <pc:spChg chg="mod">
          <ac:chgData name="Olli Jääskeläinen" userId="afa9b04c-beeb-4731-8034-4e3eba00177b" providerId="ADAL" clId="{4AC04BEA-2566-4476-BC76-C4CEFB79749A}" dt="2018-01-21T10:02:03.176" v="2324" actId="790"/>
          <ac:spMkLst>
            <pc:docMk/>
            <pc:sldMk cId="352413671" sldId="273"/>
            <ac:spMk id="2" creationId="{8D72057F-0341-48DC-AC2F-2868917111D9}"/>
          </ac:spMkLst>
        </pc:spChg>
        <pc:spChg chg="mod">
          <ac:chgData name="Olli Jääskeläinen" userId="afa9b04c-beeb-4731-8034-4e3eba00177b" providerId="ADAL" clId="{4AC04BEA-2566-4476-BC76-C4CEFB79749A}" dt="2018-01-26T12:54:59.477" v="4585" actId="20577"/>
          <ac:spMkLst>
            <pc:docMk/>
            <pc:sldMk cId="352413671" sldId="273"/>
            <ac:spMk id="3" creationId="{4615699C-6B8B-4B64-B9BD-1BE64C19B684}"/>
          </ac:spMkLst>
        </pc:spChg>
      </pc:sldChg>
      <pc:sldChg chg="modSp add modTransition">
        <pc:chgData name="Olli Jääskeläinen" userId="afa9b04c-beeb-4731-8034-4e3eba00177b" providerId="ADAL" clId="{4AC04BEA-2566-4476-BC76-C4CEFB79749A}" dt="2018-01-21T13:51:49.804" v="3182" actId="20577"/>
        <pc:sldMkLst>
          <pc:docMk/>
          <pc:sldMk cId="4176995800" sldId="274"/>
        </pc:sldMkLst>
        <pc:spChg chg="mod">
          <ac:chgData name="Olli Jääskeläinen" userId="afa9b04c-beeb-4731-8034-4e3eba00177b" providerId="ADAL" clId="{4AC04BEA-2566-4476-BC76-C4CEFB79749A}" dt="2018-01-21T13:51:49.804" v="3182" actId="20577"/>
          <ac:spMkLst>
            <pc:docMk/>
            <pc:sldMk cId="4176995800" sldId="274"/>
            <ac:spMk id="2" creationId="{8D72057F-0341-48DC-AC2F-2868917111D9}"/>
          </ac:spMkLst>
        </pc:spChg>
        <pc:spChg chg="mod">
          <ac:chgData name="Olli Jääskeläinen" userId="afa9b04c-beeb-4731-8034-4e3eba00177b" providerId="ADAL" clId="{4AC04BEA-2566-4476-BC76-C4CEFB79749A}" dt="2018-01-21T13:40:29.125" v="2962" actId="790"/>
          <ac:spMkLst>
            <pc:docMk/>
            <pc:sldMk cId="4176995800" sldId="274"/>
            <ac:spMk id="3" creationId="{4615699C-6B8B-4B64-B9BD-1BE64C19B684}"/>
          </ac:spMkLst>
        </pc:spChg>
      </pc:sldChg>
      <pc:sldChg chg="addSp delSp modSp add ord modTransition">
        <pc:chgData name="Olli Jääskeläinen" userId="afa9b04c-beeb-4731-8034-4e3eba00177b" providerId="ADAL" clId="{4AC04BEA-2566-4476-BC76-C4CEFB79749A}" dt="2018-01-21T14:49:53.614" v="3602" actId="20577"/>
        <pc:sldMkLst>
          <pc:docMk/>
          <pc:sldMk cId="2513010756" sldId="277"/>
        </pc:sldMkLst>
        <pc:spChg chg="add del">
          <ac:chgData name="Olli Jääskeläinen" userId="afa9b04c-beeb-4731-8034-4e3eba00177b" providerId="ADAL" clId="{4AC04BEA-2566-4476-BC76-C4CEFB79749A}" dt="2018-01-21T13:42:01.025" v="2975" actId="20577"/>
          <ac:spMkLst>
            <pc:docMk/>
            <pc:sldMk cId="2513010756" sldId="277"/>
            <ac:spMk id="3" creationId="{11B87153-9502-4710-9B7B-6E2A411F21D1}"/>
          </ac:spMkLst>
        </pc:spChg>
        <pc:spChg chg="mod">
          <ac:chgData name="Olli Jääskeläinen" userId="afa9b04c-beeb-4731-8034-4e3eba00177b" providerId="ADAL" clId="{4AC04BEA-2566-4476-BC76-C4CEFB79749A}" dt="2018-01-21T14:49:53.614" v="3602" actId="20577"/>
          <ac:spMkLst>
            <pc:docMk/>
            <pc:sldMk cId="2513010756" sldId="277"/>
            <ac:spMk id="4" creationId="{B577ACE2-EFE5-48CD-9759-8BB3D10626EB}"/>
          </ac:spMkLst>
        </pc:spChg>
        <pc:picChg chg="add del mod">
          <ac:chgData name="Olli Jääskeläinen" userId="afa9b04c-beeb-4731-8034-4e3eba00177b" providerId="ADAL" clId="{4AC04BEA-2566-4476-BC76-C4CEFB79749A}" dt="2018-01-21T13:41:53.310" v="2972" actId="20577"/>
          <ac:picMkLst>
            <pc:docMk/>
            <pc:sldMk cId="2513010756" sldId="277"/>
            <ac:picMk id="5" creationId="{A33CD173-9A5D-49F9-B4B9-94CE3B064409}"/>
          </ac:picMkLst>
        </pc:picChg>
        <pc:picChg chg="add del">
          <ac:chgData name="Olli Jääskeläinen" userId="afa9b04c-beeb-4731-8034-4e3eba00177b" providerId="ADAL" clId="{4AC04BEA-2566-4476-BC76-C4CEFB79749A}" dt="2018-01-21T13:41:59.783" v="2974" actId="20577"/>
          <ac:picMkLst>
            <pc:docMk/>
            <pc:sldMk cId="2513010756" sldId="277"/>
            <ac:picMk id="6" creationId="{24F08BBB-76CB-4487-8ED0-BC43E04078D9}"/>
          </ac:picMkLst>
        </pc:picChg>
        <pc:picChg chg="add mod">
          <ac:chgData name="Olli Jääskeläinen" userId="afa9b04c-beeb-4731-8034-4e3eba00177b" providerId="ADAL" clId="{4AC04BEA-2566-4476-BC76-C4CEFB79749A}" dt="2018-01-21T13:42:01.025" v="2975" actId="20577"/>
          <ac:picMkLst>
            <pc:docMk/>
            <pc:sldMk cId="2513010756" sldId="277"/>
            <ac:picMk id="7" creationId="{07EADC49-A291-4B38-A4E9-9E8C8A63E777}"/>
          </ac:picMkLst>
        </pc:picChg>
      </pc:sldChg>
      <pc:sldChg chg="addSp delSp modSp add ord modTransition">
        <pc:chgData name="Olli Jääskeläinen" userId="afa9b04c-beeb-4731-8034-4e3eba00177b" providerId="ADAL" clId="{4AC04BEA-2566-4476-BC76-C4CEFB79749A}" dt="2018-01-21T13:47:50.694" v="3178" actId="20577"/>
        <pc:sldMkLst>
          <pc:docMk/>
          <pc:sldMk cId="1314525844" sldId="278"/>
        </pc:sldMkLst>
        <pc:spChg chg="mod">
          <ac:chgData name="Olli Jääskeläinen" userId="afa9b04c-beeb-4731-8034-4e3eba00177b" providerId="ADAL" clId="{4AC04BEA-2566-4476-BC76-C4CEFB79749A}" dt="2018-01-21T13:44:35.460" v="3170" actId="790"/>
          <ac:spMkLst>
            <pc:docMk/>
            <pc:sldMk cId="1314525844" sldId="278"/>
            <ac:spMk id="4" creationId="{B577ACE2-EFE5-48CD-9759-8BB3D10626EB}"/>
          </ac:spMkLst>
        </pc:spChg>
        <pc:spChg chg="add del mod">
          <ac:chgData name="Olli Jääskeläinen" userId="afa9b04c-beeb-4731-8034-4e3eba00177b" providerId="ADAL" clId="{4AC04BEA-2566-4476-BC76-C4CEFB79749A}" dt="2018-01-21T13:47:21.698" v="3175" actId="20577"/>
          <ac:spMkLst>
            <pc:docMk/>
            <pc:sldMk cId="1314525844" sldId="278"/>
            <ac:spMk id="6" creationId="{765AB0C8-B123-4E75-A75A-13CDB7F449A2}"/>
          </ac:spMkLst>
        </pc:spChg>
        <pc:picChg chg="add del mod">
          <ac:chgData name="Olli Jääskeläinen" userId="afa9b04c-beeb-4731-8034-4e3eba00177b" providerId="ADAL" clId="{4AC04BEA-2566-4476-BC76-C4CEFB79749A}" dt="2018-01-21T13:47:17.912" v="3174" actId="478"/>
          <ac:picMkLst>
            <pc:docMk/>
            <pc:sldMk cId="1314525844" sldId="278"/>
            <ac:picMk id="3" creationId="{FA4929EA-D2B9-4948-BF74-B37EDEB4AEF0}"/>
          </ac:picMkLst>
        </pc:picChg>
        <pc:picChg chg="del">
          <ac:chgData name="Olli Jääskeläinen" userId="afa9b04c-beeb-4731-8034-4e3eba00177b" providerId="ADAL" clId="{4AC04BEA-2566-4476-BC76-C4CEFB79749A}" dt="2018-01-21T13:47:13.228" v="3172" actId="478"/>
          <ac:picMkLst>
            <pc:docMk/>
            <pc:sldMk cId="1314525844" sldId="278"/>
            <ac:picMk id="7" creationId="{07EADC49-A291-4B38-A4E9-9E8C8A63E777}"/>
          </ac:picMkLst>
        </pc:picChg>
        <pc:picChg chg="add mod modCrop">
          <ac:chgData name="Olli Jääskeläinen" userId="afa9b04c-beeb-4731-8034-4e3eba00177b" providerId="ADAL" clId="{4AC04BEA-2566-4476-BC76-C4CEFB79749A}" dt="2018-01-21T13:47:30.038" v="3176" actId="732"/>
          <ac:picMkLst>
            <pc:docMk/>
            <pc:sldMk cId="1314525844" sldId="278"/>
            <ac:picMk id="8" creationId="{F64CA663-E969-4B05-8304-C818F310BC81}"/>
          </ac:picMkLst>
        </pc:picChg>
      </pc:sldChg>
      <pc:sldChg chg="modSp add ord modTransition">
        <pc:chgData name="Olli Jääskeläinen" userId="afa9b04c-beeb-4731-8034-4e3eba00177b" providerId="ADAL" clId="{4AC04BEA-2566-4476-BC76-C4CEFB79749A}" dt="2018-01-26T12:56:43.311" v="4601" actId="20577"/>
        <pc:sldMkLst>
          <pc:docMk/>
          <pc:sldMk cId="4006722071" sldId="279"/>
        </pc:sldMkLst>
        <pc:spChg chg="mod">
          <ac:chgData name="Olli Jääskeläinen" userId="afa9b04c-beeb-4731-8034-4e3eba00177b" providerId="ADAL" clId="{4AC04BEA-2566-4476-BC76-C4CEFB79749A}" dt="2018-01-21T14:37:42.138" v="3507" actId="790"/>
          <ac:spMkLst>
            <pc:docMk/>
            <pc:sldMk cId="4006722071" sldId="279"/>
            <ac:spMk id="2" creationId="{5B657DD5-7CA3-495F-943A-5E2C04C5D906}"/>
          </ac:spMkLst>
        </pc:spChg>
        <pc:spChg chg="mod">
          <ac:chgData name="Olli Jääskeläinen" userId="afa9b04c-beeb-4731-8034-4e3eba00177b" providerId="ADAL" clId="{4AC04BEA-2566-4476-BC76-C4CEFB79749A}" dt="2018-01-26T12:56:43.311" v="4601" actId="20577"/>
          <ac:spMkLst>
            <pc:docMk/>
            <pc:sldMk cId="4006722071" sldId="279"/>
            <ac:spMk id="3" creationId="{B5C37F1D-976D-4BBA-9173-BF89EBDBC65C}"/>
          </ac:spMkLst>
        </pc:spChg>
      </pc:sldChg>
      <pc:sldChg chg="modSp add modTransition">
        <pc:chgData name="Olli Jääskeläinen" userId="afa9b04c-beeb-4731-8034-4e3eba00177b" providerId="ADAL" clId="{4AC04BEA-2566-4476-BC76-C4CEFB79749A}" dt="2018-01-21T14:46:53.713" v="3513" actId="6549"/>
        <pc:sldMkLst>
          <pc:docMk/>
          <pc:sldMk cId="1096893342" sldId="280"/>
        </pc:sldMkLst>
        <pc:spChg chg="mod">
          <ac:chgData name="Olli Jääskeläinen" userId="afa9b04c-beeb-4731-8034-4e3eba00177b" providerId="ADAL" clId="{4AC04BEA-2566-4476-BC76-C4CEFB79749A}" dt="2018-01-21T14:46:53.713" v="3513" actId="6549"/>
          <ac:spMkLst>
            <pc:docMk/>
            <pc:sldMk cId="1096893342" sldId="280"/>
            <ac:spMk id="3" creationId="{B241C51E-3597-41D6-94DA-BDD7EEC3F4B3}"/>
          </ac:spMkLst>
        </pc:spChg>
      </pc:sldChg>
      <pc:sldChg chg="modSp add">
        <pc:chgData name="Olli Jääskeläinen" userId="afa9b04c-beeb-4731-8034-4e3eba00177b" providerId="ADAL" clId="{4AC04BEA-2566-4476-BC76-C4CEFB79749A}" dt="2018-01-21T14:46:58.175" v="3514" actId="6549"/>
        <pc:sldMkLst>
          <pc:docMk/>
          <pc:sldMk cId="2870046833" sldId="281"/>
        </pc:sldMkLst>
        <pc:spChg chg="mod">
          <ac:chgData name="Olli Jääskeläinen" userId="afa9b04c-beeb-4731-8034-4e3eba00177b" providerId="ADAL" clId="{4AC04BEA-2566-4476-BC76-C4CEFB79749A}" dt="2018-01-21T14:46:58.175" v="3514" actId="6549"/>
          <ac:spMkLst>
            <pc:docMk/>
            <pc:sldMk cId="2870046833" sldId="281"/>
            <ac:spMk id="3" creationId="{B241C51E-3597-41D6-94DA-BDD7EEC3F4B3}"/>
          </ac:spMkLst>
        </pc:spChg>
      </pc:sldChg>
      <pc:sldChg chg="addSp delSp modSp add">
        <pc:chgData name="Olli Jääskeläinen" userId="afa9b04c-beeb-4731-8034-4e3eba00177b" providerId="ADAL" clId="{4AC04BEA-2566-4476-BC76-C4CEFB79749A}" dt="2018-01-21T15:01:19.048" v="3634" actId="20577"/>
        <pc:sldMkLst>
          <pc:docMk/>
          <pc:sldMk cId="437804571" sldId="283"/>
        </pc:sldMkLst>
        <pc:spChg chg="mod">
          <ac:chgData name="Olli Jääskeläinen" userId="afa9b04c-beeb-4731-8034-4e3eba00177b" providerId="ADAL" clId="{4AC04BEA-2566-4476-BC76-C4CEFB79749A}" dt="2018-01-21T15:01:19.048" v="3634" actId="20577"/>
          <ac:spMkLst>
            <pc:docMk/>
            <pc:sldMk cId="437804571" sldId="283"/>
            <ac:spMk id="4" creationId="{B577ACE2-EFE5-48CD-9759-8BB3D10626EB}"/>
          </ac:spMkLst>
        </pc:spChg>
        <pc:spChg chg="add del mod">
          <ac:chgData name="Olli Jääskeläinen" userId="afa9b04c-beeb-4731-8034-4e3eba00177b" providerId="ADAL" clId="{4AC04BEA-2566-4476-BC76-C4CEFB79749A}" dt="2018-01-21T15:00:52.458" v="3606" actId="20577"/>
          <ac:spMkLst>
            <pc:docMk/>
            <pc:sldMk cId="437804571" sldId="283"/>
            <ac:spMk id="5" creationId="{055A2D34-4276-4805-B795-3BF6810E86C6}"/>
          </ac:spMkLst>
        </pc:spChg>
        <pc:picChg chg="add mod modCrop">
          <ac:chgData name="Olli Jääskeläinen" userId="afa9b04c-beeb-4731-8034-4e3eba00177b" providerId="ADAL" clId="{4AC04BEA-2566-4476-BC76-C4CEFB79749A}" dt="2018-01-21T15:01:01.629" v="3607" actId="732"/>
          <ac:picMkLst>
            <pc:docMk/>
            <pc:sldMk cId="437804571" sldId="283"/>
            <ac:picMk id="6" creationId="{D9DEF038-8228-4A85-8824-EF89B212DD09}"/>
          </ac:picMkLst>
        </pc:picChg>
        <pc:picChg chg="del">
          <ac:chgData name="Olli Jääskeläinen" userId="afa9b04c-beeb-4731-8034-4e3eba00177b" providerId="ADAL" clId="{4AC04BEA-2566-4476-BC76-C4CEFB79749A}" dt="2018-01-21T15:00:49.970" v="3605" actId="478"/>
          <ac:picMkLst>
            <pc:docMk/>
            <pc:sldMk cId="437804571" sldId="283"/>
            <ac:picMk id="7" creationId="{07EADC49-A291-4B38-A4E9-9E8C8A63E777}"/>
          </ac:picMkLst>
        </pc:picChg>
      </pc:sldChg>
      <pc:sldChg chg="modSp add modTransition">
        <pc:chgData name="Olli Jääskeläinen" userId="afa9b04c-beeb-4731-8034-4e3eba00177b" providerId="ADAL" clId="{4AC04BEA-2566-4476-BC76-C4CEFB79749A}" dt="2018-01-26T17:10:49.692" v="5356" actId="20577"/>
        <pc:sldMkLst>
          <pc:docMk/>
          <pc:sldMk cId="1859792525" sldId="284"/>
        </pc:sldMkLst>
        <pc:spChg chg="mod">
          <ac:chgData name="Olli Jääskeläinen" userId="afa9b04c-beeb-4731-8034-4e3eba00177b" providerId="ADAL" clId="{4AC04BEA-2566-4476-BC76-C4CEFB79749A}" dt="2018-01-21T15:04:35.535" v="3681" actId="20577"/>
          <ac:spMkLst>
            <pc:docMk/>
            <pc:sldMk cId="1859792525" sldId="284"/>
            <ac:spMk id="2" creationId="{9A8BABA0-70CE-46FC-B3F8-147C8A2A322A}"/>
          </ac:spMkLst>
        </pc:spChg>
        <pc:spChg chg="mod">
          <ac:chgData name="Olli Jääskeläinen" userId="afa9b04c-beeb-4731-8034-4e3eba00177b" providerId="ADAL" clId="{4AC04BEA-2566-4476-BC76-C4CEFB79749A}" dt="2018-01-26T17:10:49.692" v="5356" actId="20577"/>
          <ac:spMkLst>
            <pc:docMk/>
            <pc:sldMk cId="1859792525" sldId="284"/>
            <ac:spMk id="3" creationId="{D73C9E26-5B37-480D-9EAF-30A5B9CB62DA}"/>
          </ac:spMkLst>
        </pc:spChg>
      </pc:sldChg>
      <pc:sldChg chg="addSp delSp modSp add ord">
        <pc:chgData name="Olli Jääskeläinen" userId="afa9b04c-beeb-4731-8034-4e3eba00177b" providerId="ADAL" clId="{4AC04BEA-2566-4476-BC76-C4CEFB79749A}" dt="2018-01-21T15:31:12.001" v="3942" actId="20577"/>
        <pc:sldMkLst>
          <pc:docMk/>
          <pc:sldMk cId="3192986266" sldId="285"/>
        </pc:sldMkLst>
        <pc:spChg chg="mod">
          <ac:chgData name="Olli Jääskeläinen" userId="afa9b04c-beeb-4731-8034-4e3eba00177b" providerId="ADAL" clId="{4AC04BEA-2566-4476-BC76-C4CEFB79749A}" dt="2018-01-21T15:24:08.481" v="3937" actId="20577"/>
          <ac:spMkLst>
            <pc:docMk/>
            <pc:sldMk cId="3192986266" sldId="285"/>
            <ac:spMk id="4" creationId="{B577ACE2-EFE5-48CD-9759-8BB3D10626EB}"/>
          </ac:spMkLst>
        </pc:spChg>
        <pc:spChg chg="add del mod">
          <ac:chgData name="Olli Jääskeläinen" userId="afa9b04c-beeb-4731-8034-4e3eba00177b" providerId="ADAL" clId="{4AC04BEA-2566-4476-BC76-C4CEFB79749A}" dt="2018-01-21T15:28:18.425" v="3939" actId="20577"/>
          <ac:spMkLst>
            <pc:docMk/>
            <pc:sldMk cId="3192986266" sldId="285"/>
            <ac:spMk id="5" creationId="{D9CF116F-715C-4454-8475-595DA370B0FB}"/>
          </ac:spMkLst>
        </pc:spChg>
        <pc:spChg chg="add del mod">
          <ac:chgData name="Olli Jääskeläinen" userId="afa9b04c-beeb-4731-8034-4e3eba00177b" providerId="ADAL" clId="{4AC04BEA-2566-4476-BC76-C4CEFB79749A}" dt="2018-01-21T15:31:12.001" v="3942" actId="20577"/>
          <ac:spMkLst>
            <pc:docMk/>
            <pc:sldMk cId="3192986266" sldId="285"/>
            <ac:spMk id="9" creationId="{E0863322-08E0-4359-A40C-5F346C5777DF}"/>
          </ac:spMkLst>
        </pc:spChg>
        <pc:picChg chg="del">
          <ac:chgData name="Olli Jääskeläinen" userId="afa9b04c-beeb-4731-8034-4e3eba00177b" providerId="ADAL" clId="{4AC04BEA-2566-4476-BC76-C4CEFB79749A}" dt="2018-01-21T15:28:16.720" v="3938" actId="478"/>
          <ac:picMkLst>
            <pc:docMk/>
            <pc:sldMk cId="3192986266" sldId="285"/>
            <ac:picMk id="6" creationId="{D9DEF038-8228-4A85-8824-EF89B212DD09}"/>
          </ac:picMkLst>
        </pc:picChg>
        <pc:picChg chg="add del mod modCrop">
          <ac:chgData name="Olli Jääskeläinen" userId="afa9b04c-beeb-4731-8034-4e3eba00177b" providerId="ADAL" clId="{4AC04BEA-2566-4476-BC76-C4CEFB79749A}" dt="2018-01-21T15:31:09.342" v="3941" actId="478"/>
          <ac:picMkLst>
            <pc:docMk/>
            <pc:sldMk cId="3192986266" sldId="285"/>
            <ac:picMk id="7" creationId="{D815D57D-8657-460B-A306-E4215FA17513}"/>
          </ac:picMkLst>
        </pc:picChg>
        <pc:picChg chg="add mod">
          <ac:chgData name="Olli Jääskeläinen" userId="afa9b04c-beeb-4731-8034-4e3eba00177b" providerId="ADAL" clId="{4AC04BEA-2566-4476-BC76-C4CEFB79749A}" dt="2018-01-21T15:31:12.001" v="3942" actId="20577"/>
          <ac:picMkLst>
            <pc:docMk/>
            <pc:sldMk cId="3192986266" sldId="285"/>
            <ac:picMk id="10" creationId="{12089A05-341E-488F-A361-FB824A18C485}"/>
          </ac:picMkLst>
        </pc:picChg>
      </pc:sldChg>
      <pc:sldChg chg="add modTransition">
        <pc:chgData name="Olli Jääskeläinen" userId="afa9b04c-beeb-4731-8034-4e3eba00177b" providerId="ADAL" clId="{4AC04BEA-2566-4476-BC76-C4CEFB79749A}" dt="2018-01-26T17:34:46.905" v="5397"/>
        <pc:sldMkLst>
          <pc:docMk/>
          <pc:sldMk cId="2522787267" sldId="287"/>
        </pc:sldMkLst>
      </pc:sldChg>
      <pc:sldChg chg="modSp add">
        <pc:chgData name="Olli Jääskeläinen" userId="afa9b04c-beeb-4731-8034-4e3eba00177b" providerId="ADAL" clId="{4AC04BEA-2566-4476-BC76-C4CEFB79749A}" dt="2018-01-21T15:33:15.068" v="3950" actId="20577"/>
        <pc:sldMkLst>
          <pc:docMk/>
          <pc:sldMk cId="3521962703" sldId="288"/>
        </pc:sldMkLst>
        <pc:spChg chg="mod">
          <ac:chgData name="Olli Jääskeläinen" userId="afa9b04c-beeb-4731-8034-4e3eba00177b" providerId="ADAL" clId="{4AC04BEA-2566-4476-BC76-C4CEFB79749A}" dt="2018-01-21T15:33:15.068" v="3950" actId="20577"/>
          <ac:spMkLst>
            <pc:docMk/>
            <pc:sldMk cId="3521962703" sldId="288"/>
            <ac:spMk id="3" creationId="{B241C51E-3597-41D6-94DA-BDD7EEC3F4B3}"/>
          </ac:spMkLst>
        </pc:spChg>
      </pc:sldChg>
      <pc:sldChg chg="addSp delSp modSp add mod modTransition setBg">
        <pc:chgData name="Olli Jääskeläinen" userId="afa9b04c-beeb-4731-8034-4e3eba00177b" providerId="ADAL" clId="{4AC04BEA-2566-4476-BC76-C4CEFB79749A}" dt="2018-01-26T17:37:06.985" v="5444" actId="26606"/>
        <pc:sldMkLst>
          <pc:docMk/>
          <pc:sldMk cId="249926519" sldId="289"/>
        </pc:sldMkLst>
        <pc:spChg chg="mod">
          <ac:chgData name="Olli Jääskeläinen" userId="afa9b04c-beeb-4731-8034-4e3eba00177b" providerId="ADAL" clId="{4AC04BEA-2566-4476-BC76-C4CEFB79749A}" dt="2018-01-26T17:37:06.985" v="5443" actId="26606"/>
          <ac:spMkLst>
            <pc:docMk/>
            <pc:sldMk cId="249926519" sldId="289"/>
            <ac:spMk id="2" creationId="{0F11765B-4B8A-4B14-84E4-F1D7471045F3}"/>
          </ac:spMkLst>
        </pc:spChg>
        <pc:spChg chg="add del mod">
          <ac:chgData name="Olli Jääskeläinen" userId="afa9b04c-beeb-4731-8034-4e3eba00177b" providerId="ADAL" clId="{4AC04BEA-2566-4476-BC76-C4CEFB79749A}" dt="2018-01-26T17:37:06.985" v="5444" actId="26606"/>
          <ac:spMkLst>
            <pc:docMk/>
            <pc:sldMk cId="249926519" sldId="289"/>
            <ac:spMk id="3" creationId="{ADF858B0-8075-4848-B9FC-01F284CB10E7}"/>
          </ac:spMkLst>
        </pc:spChg>
        <pc:spChg chg="add del">
          <ac:chgData name="Olli Jääskeläinen" userId="afa9b04c-beeb-4731-8034-4e3eba00177b" providerId="ADAL" clId="{4AC04BEA-2566-4476-BC76-C4CEFB79749A}" dt="2018-01-26T17:37:06.985" v="5443" actId="26606"/>
          <ac:spMkLst>
            <pc:docMk/>
            <pc:sldMk cId="249926519" sldId="289"/>
            <ac:spMk id="10" creationId="{3B0DF90E-6BAD-4E82-8FDF-717C9A357378}"/>
          </ac:spMkLst>
        </pc:spChg>
        <pc:spChg chg="add del">
          <ac:chgData name="Olli Jääskeläinen" userId="afa9b04c-beeb-4731-8034-4e3eba00177b" providerId="ADAL" clId="{4AC04BEA-2566-4476-BC76-C4CEFB79749A}" dt="2018-01-26T17:37:06.985" v="5443" actId="26606"/>
          <ac:spMkLst>
            <pc:docMk/>
            <pc:sldMk cId="249926519" sldId="289"/>
            <ac:spMk id="12" creationId="{13DCC859-0434-4BB8-B6C5-09C88AE698FB}"/>
          </ac:spMkLst>
        </pc:spChg>
        <pc:spChg chg="add del">
          <ac:chgData name="Olli Jääskeläinen" userId="afa9b04c-beeb-4731-8034-4e3eba00177b" providerId="ADAL" clId="{4AC04BEA-2566-4476-BC76-C4CEFB79749A}" dt="2018-01-26T17:37:06.985" v="5443" actId="26606"/>
          <ac:spMkLst>
            <pc:docMk/>
            <pc:sldMk cId="249926519" sldId="289"/>
            <ac:spMk id="14" creationId="{08E7ACFB-B791-4C23-8B17-013FEDC09A89}"/>
          </ac:spMkLst>
        </pc:spChg>
        <pc:graphicFrameChg chg="add del">
          <ac:chgData name="Olli Jääskeläinen" userId="afa9b04c-beeb-4731-8034-4e3eba00177b" providerId="ADAL" clId="{4AC04BEA-2566-4476-BC76-C4CEFB79749A}" dt="2018-01-26T17:37:06.985" v="5443" actId="26606"/>
          <ac:graphicFrameMkLst>
            <pc:docMk/>
            <pc:sldMk cId="249926519" sldId="289"/>
            <ac:graphicFrameMk id="5" creationId="{00000000-0000-0000-0000-000000000000}"/>
          </ac:graphicFrameMkLst>
        </pc:graphicFrameChg>
        <pc:picChg chg="add del">
          <ac:chgData name="Olli Jääskeläinen" userId="afa9b04c-beeb-4731-8034-4e3eba00177b" providerId="ADAL" clId="{4AC04BEA-2566-4476-BC76-C4CEFB79749A}" dt="2018-01-26T13:02:46.194" v="4603"/>
          <ac:picMkLst>
            <pc:docMk/>
            <pc:sldMk cId="249926519" sldId="289"/>
            <ac:picMk id="4" creationId="{B9CF5530-9860-48A9-9CE0-C83AC1763DEF}"/>
          </ac:picMkLst>
        </pc:picChg>
      </pc:sldChg>
      <pc:sldChg chg="add modTransition">
        <pc:chgData name="Olli Jääskeläinen" userId="afa9b04c-beeb-4731-8034-4e3eba00177b" providerId="ADAL" clId="{4AC04BEA-2566-4476-BC76-C4CEFB79749A}" dt="2018-01-26T17:37:32.327" v="5446"/>
        <pc:sldMkLst>
          <pc:docMk/>
          <pc:sldMk cId="995584370" sldId="290"/>
        </pc:sldMkLst>
      </pc:sldChg>
      <pc:sldChg chg="modSp add">
        <pc:chgData name="Olli Jääskeläinen" userId="afa9b04c-beeb-4731-8034-4e3eba00177b" providerId="ADAL" clId="{4AC04BEA-2566-4476-BC76-C4CEFB79749A}" dt="2018-01-21T15:33:54.749" v="3957" actId="113"/>
        <pc:sldMkLst>
          <pc:docMk/>
          <pc:sldMk cId="2829132417" sldId="291"/>
        </pc:sldMkLst>
        <pc:spChg chg="mod">
          <ac:chgData name="Olli Jääskeläinen" userId="afa9b04c-beeb-4731-8034-4e3eba00177b" providerId="ADAL" clId="{4AC04BEA-2566-4476-BC76-C4CEFB79749A}" dt="2018-01-21T15:33:54.749" v="3957" actId="113"/>
          <ac:spMkLst>
            <pc:docMk/>
            <pc:sldMk cId="2829132417" sldId="291"/>
            <ac:spMk id="3" creationId="{B241C51E-3597-41D6-94DA-BDD7EEC3F4B3}"/>
          </ac:spMkLst>
        </pc:spChg>
      </pc:sldChg>
      <pc:sldChg chg="modSp add modTransition">
        <pc:chgData name="Olli Jääskeläinen" userId="afa9b04c-beeb-4731-8034-4e3eba00177b" providerId="ADAL" clId="{4AC04BEA-2566-4476-BC76-C4CEFB79749A}" dt="2018-01-26T17:14:45.147" v="5391"/>
        <pc:sldMkLst>
          <pc:docMk/>
          <pc:sldMk cId="4111507081" sldId="292"/>
        </pc:sldMkLst>
        <pc:spChg chg="mod">
          <ac:chgData name="Olli Jääskeläinen" userId="afa9b04c-beeb-4731-8034-4e3eba00177b" providerId="ADAL" clId="{4AC04BEA-2566-4476-BC76-C4CEFB79749A}" dt="2018-01-21T15:37:08.875" v="4230" actId="790"/>
          <ac:spMkLst>
            <pc:docMk/>
            <pc:sldMk cId="4111507081" sldId="292"/>
            <ac:spMk id="2" creationId="{442C356F-0820-4CF3-8CF0-490379413AF2}"/>
          </ac:spMkLst>
        </pc:spChg>
        <pc:spChg chg="mod">
          <ac:chgData name="Olli Jääskeläinen" userId="afa9b04c-beeb-4731-8034-4e3eba00177b" providerId="ADAL" clId="{4AC04BEA-2566-4476-BC76-C4CEFB79749A}" dt="2018-01-21T15:38:20.606" v="4285" actId="20577"/>
          <ac:spMkLst>
            <pc:docMk/>
            <pc:sldMk cId="4111507081" sldId="292"/>
            <ac:spMk id="3" creationId="{B9499D14-2AF5-46CF-A992-E316E9C56602}"/>
          </ac:spMkLst>
        </pc:spChg>
      </pc:sldChg>
      <pc:sldChg chg="modSp add modTransition">
        <pc:chgData name="Olli Jääskeläinen" userId="afa9b04c-beeb-4731-8034-4e3eba00177b" providerId="ADAL" clId="{4AC04BEA-2566-4476-BC76-C4CEFB79749A}" dt="2018-01-26T17:33:49.937" v="5395"/>
        <pc:sldMkLst>
          <pc:docMk/>
          <pc:sldMk cId="4184409799" sldId="293"/>
        </pc:sldMkLst>
        <pc:spChg chg="mod">
          <ac:chgData name="Olli Jääskeläinen" userId="afa9b04c-beeb-4731-8034-4e3eba00177b" providerId="ADAL" clId="{4AC04BEA-2566-4476-BC76-C4CEFB79749A}" dt="2018-01-26T13:24:59.932" v="4819" actId="20577"/>
          <ac:spMkLst>
            <pc:docMk/>
            <pc:sldMk cId="4184409799" sldId="293"/>
            <ac:spMk id="2" creationId="{32B583AA-332A-4E7F-B9AC-7F4BBB10FBD9}"/>
          </ac:spMkLst>
        </pc:spChg>
        <pc:spChg chg="mod">
          <ac:chgData name="Olli Jääskeläinen" userId="afa9b04c-beeb-4731-8034-4e3eba00177b" providerId="ADAL" clId="{4AC04BEA-2566-4476-BC76-C4CEFB79749A}" dt="2018-01-26T13:27:01.354" v="4951" actId="790"/>
          <ac:spMkLst>
            <pc:docMk/>
            <pc:sldMk cId="4184409799" sldId="293"/>
            <ac:spMk id="3" creationId="{301BF439-651B-4881-A71D-C7C4EDE28548}"/>
          </ac:spMkLst>
        </pc:spChg>
      </pc:sldChg>
      <pc:sldChg chg="modSp add del">
        <pc:chgData name="Olli Jääskeläinen" userId="afa9b04c-beeb-4731-8034-4e3eba00177b" providerId="ADAL" clId="{4AC04BEA-2566-4476-BC76-C4CEFB79749A}" dt="2018-01-26T13:27:45.349" v="4988" actId="2696"/>
        <pc:sldMkLst>
          <pc:docMk/>
          <pc:sldMk cId="884602352" sldId="294"/>
        </pc:sldMkLst>
        <pc:spChg chg="mod">
          <ac:chgData name="Olli Jääskeläinen" userId="afa9b04c-beeb-4731-8034-4e3eba00177b" providerId="ADAL" clId="{4AC04BEA-2566-4476-BC76-C4CEFB79749A}" dt="2018-01-21T15:47:53.058" v="4546" actId="20577"/>
          <ac:spMkLst>
            <pc:docMk/>
            <pc:sldMk cId="884602352" sldId="294"/>
            <ac:spMk id="2" creationId="{343E9E77-7270-428F-BDE0-8693918C8462}"/>
          </ac:spMkLst>
        </pc:spChg>
      </pc:sldChg>
      <pc:sldChg chg="add del ord modTransition">
        <pc:chgData name="Olli Jääskeläinen" userId="afa9b04c-beeb-4731-8034-4e3eba00177b" providerId="ADAL" clId="{4AC04BEA-2566-4476-BC76-C4CEFB79749A}" dt="2018-01-27T11:43:39.215" v="5453"/>
        <pc:sldMkLst>
          <pc:docMk/>
          <pc:sldMk cId="3842419486" sldId="295"/>
        </pc:sldMkLst>
      </pc:sldChg>
      <pc:sldChg chg="add del modTransition">
        <pc:chgData name="Olli Jääskeläinen" userId="afa9b04c-beeb-4731-8034-4e3eba00177b" providerId="ADAL" clId="{4AC04BEA-2566-4476-BC76-C4CEFB79749A}" dt="2018-01-26T17:14:54.092" v="5393"/>
        <pc:sldMkLst>
          <pc:docMk/>
          <pc:sldMk cId="1674261062" sldId="296"/>
        </pc:sldMkLst>
      </pc:sldChg>
      <pc:sldChg chg="addSp modSp add modTransition modAnim">
        <pc:chgData name="Olli Jääskeläinen" userId="afa9b04c-beeb-4731-8034-4e3eba00177b" providerId="ADAL" clId="{4AC04BEA-2566-4476-BC76-C4CEFB79749A}" dt="2018-01-26T17:13:55.061" v="5390"/>
        <pc:sldMkLst>
          <pc:docMk/>
          <pc:sldMk cId="3883477628" sldId="297"/>
        </pc:sldMkLst>
        <pc:spChg chg="mod">
          <ac:chgData name="Olli Jääskeläinen" userId="afa9b04c-beeb-4731-8034-4e3eba00177b" providerId="ADAL" clId="{4AC04BEA-2566-4476-BC76-C4CEFB79749A}" dt="2018-01-26T17:13:37.772" v="5386" actId="790"/>
          <ac:spMkLst>
            <pc:docMk/>
            <pc:sldMk cId="3883477628" sldId="297"/>
            <ac:spMk id="2" creationId="{89CC8E44-6C8A-4CF7-A5A2-97C589C34151}"/>
          </ac:spMkLst>
        </pc:spChg>
        <pc:spChg chg="mod">
          <ac:chgData name="Olli Jääskeläinen" userId="afa9b04c-beeb-4731-8034-4e3eba00177b" providerId="ADAL" clId="{4AC04BEA-2566-4476-BC76-C4CEFB79749A}" dt="2018-01-26T17:13:12.842" v="5385" actId="790"/>
          <ac:spMkLst>
            <pc:docMk/>
            <pc:sldMk cId="3883477628" sldId="297"/>
            <ac:spMk id="3" creationId="{F4E38EAC-1D37-48D3-A3E6-8A8B3E61D8CA}"/>
          </ac:spMkLst>
        </pc:spChg>
        <pc:picChg chg="add mod">
          <ac:chgData name="Olli Jääskeläinen" userId="afa9b04c-beeb-4731-8034-4e3eba00177b" providerId="ADAL" clId="{4AC04BEA-2566-4476-BC76-C4CEFB79749A}" dt="2018-01-26T17:13:43.501" v="5388" actId="1076"/>
          <ac:picMkLst>
            <pc:docMk/>
            <pc:sldMk cId="3883477628" sldId="297"/>
            <ac:picMk id="4" creationId="{5C350AB8-F906-4489-8E9F-F9B1074752E7}"/>
          </ac:picMkLst>
        </pc:picChg>
        <pc:picChg chg="add mod">
          <ac:chgData name="Olli Jääskeläinen" userId="afa9b04c-beeb-4731-8034-4e3eba00177b" providerId="ADAL" clId="{4AC04BEA-2566-4476-BC76-C4CEFB79749A}" dt="2018-01-26T17:13:39.087" v="5387" actId="1076"/>
          <ac:picMkLst>
            <pc:docMk/>
            <pc:sldMk cId="3883477628" sldId="297"/>
            <ac:picMk id="5" creationId="{55EE8A2C-063C-48C4-B1F3-2460E296E301}"/>
          </ac:picMkLst>
        </pc:picChg>
      </pc:sldChg>
      <pc:sldChg chg="add del">
        <pc:chgData name="Olli Jääskeläinen" userId="afa9b04c-beeb-4731-8034-4e3eba00177b" providerId="ADAL" clId="{4AC04BEA-2566-4476-BC76-C4CEFB79749A}" dt="2018-01-26T13:27:45.319" v="4987" actId="2696"/>
        <pc:sldMkLst>
          <pc:docMk/>
          <pc:sldMk cId="1774117317" sldId="298"/>
        </pc:sldMkLst>
      </pc:sldChg>
      <pc:sldChg chg="addSp delSp modSp add">
        <pc:chgData name="Olli Jääskeläinen" userId="afa9b04c-beeb-4731-8034-4e3eba00177b" providerId="ADAL" clId="{4AC04BEA-2566-4476-BC76-C4CEFB79749A}" dt="2018-01-26T13:30:11.173" v="4991" actId="732"/>
        <pc:sldMkLst>
          <pc:docMk/>
          <pc:sldMk cId="1082907866" sldId="299"/>
        </pc:sldMkLst>
        <pc:spChg chg="mod">
          <ac:chgData name="Olli Jääskeläinen" userId="afa9b04c-beeb-4731-8034-4e3eba00177b" providerId="ADAL" clId="{4AC04BEA-2566-4476-BC76-C4CEFB79749A}" dt="2018-01-26T13:27:40.041" v="4986" actId="790"/>
          <ac:spMkLst>
            <pc:docMk/>
            <pc:sldMk cId="1082907866" sldId="299"/>
            <ac:spMk id="4" creationId="{B577ACE2-EFE5-48CD-9759-8BB3D10626EB}"/>
          </ac:spMkLst>
        </pc:spChg>
        <pc:spChg chg="add del mod">
          <ac:chgData name="Olli Jääskeläinen" userId="afa9b04c-beeb-4731-8034-4e3eba00177b" providerId="ADAL" clId="{4AC04BEA-2566-4476-BC76-C4CEFB79749A}" dt="2018-01-26T13:29:54.970" v="4990"/>
          <ac:spMkLst>
            <pc:docMk/>
            <pc:sldMk cId="1082907866" sldId="299"/>
            <ac:spMk id="5" creationId="{651B9ECA-98AF-4FA4-81E3-15530337EB23}"/>
          </ac:spMkLst>
        </pc:spChg>
        <pc:picChg chg="add mod modCrop">
          <ac:chgData name="Olli Jääskeläinen" userId="afa9b04c-beeb-4731-8034-4e3eba00177b" providerId="ADAL" clId="{4AC04BEA-2566-4476-BC76-C4CEFB79749A}" dt="2018-01-26T13:30:11.173" v="4991" actId="732"/>
          <ac:picMkLst>
            <pc:docMk/>
            <pc:sldMk cId="1082907866" sldId="299"/>
            <ac:picMk id="6" creationId="{2C4D4E8D-9E88-4CC1-9C40-954AC50D66FA}"/>
          </ac:picMkLst>
        </pc:picChg>
        <pc:picChg chg="del">
          <ac:chgData name="Olli Jääskeläinen" userId="afa9b04c-beeb-4731-8034-4e3eba00177b" providerId="ADAL" clId="{4AC04BEA-2566-4476-BC76-C4CEFB79749A}" dt="2018-01-26T13:29:52.787" v="4989" actId="478"/>
          <ac:picMkLst>
            <pc:docMk/>
            <pc:sldMk cId="1082907866" sldId="299"/>
            <ac:picMk id="10" creationId="{12089A05-341E-488F-A361-FB824A18C485}"/>
          </ac:picMkLst>
        </pc:picChg>
      </pc:sldChg>
      <pc:sldChg chg="modSp add">
        <pc:chgData name="Olli Jääskeläinen" userId="afa9b04c-beeb-4731-8034-4e3eba00177b" providerId="ADAL" clId="{4AC04BEA-2566-4476-BC76-C4CEFB79749A}" dt="2018-01-26T13:47:02.247" v="5261" actId="20577"/>
        <pc:sldMkLst>
          <pc:docMk/>
          <pc:sldMk cId="2198287195" sldId="300"/>
        </pc:sldMkLst>
        <pc:spChg chg="mod">
          <ac:chgData name="Olli Jääskeläinen" userId="afa9b04c-beeb-4731-8034-4e3eba00177b" providerId="ADAL" clId="{4AC04BEA-2566-4476-BC76-C4CEFB79749A}" dt="2018-01-26T13:31:20.081" v="4997" actId="20577"/>
          <ac:spMkLst>
            <pc:docMk/>
            <pc:sldMk cId="2198287195" sldId="300"/>
            <ac:spMk id="2" creationId="{9A8BABA0-70CE-46FC-B3F8-147C8A2A322A}"/>
          </ac:spMkLst>
        </pc:spChg>
        <pc:spChg chg="mod">
          <ac:chgData name="Olli Jääskeläinen" userId="afa9b04c-beeb-4731-8034-4e3eba00177b" providerId="ADAL" clId="{4AC04BEA-2566-4476-BC76-C4CEFB79749A}" dt="2018-01-26T13:47:02.247" v="5261" actId="20577"/>
          <ac:spMkLst>
            <pc:docMk/>
            <pc:sldMk cId="2198287195" sldId="300"/>
            <ac:spMk id="3" creationId="{D73C9E26-5B37-480D-9EAF-30A5B9CB62DA}"/>
          </ac:spMkLst>
        </pc:spChg>
      </pc:sldChg>
      <pc:sldChg chg="addSp delSp modSp add">
        <pc:chgData name="Olli Jääskeläinen" userId="afa9b04c-beeb-4731-8034-4e3eba00177b" providerId="ADAL" clId="{4AC04BEA-2566-4476-BC76-C4CEFB79749A}" dt="2018-01-26T13:34:23.883" v="5025" actId="790"/>
        <pc:sldMkLst>
          <pc:docMk/>
          <pc:sldMk cId="4219189319" sldId="301"/>
        </pc:sldMkLst>
        <pc:spChg chg="mod">
          <ac:chgData name="Olli Jääskeläinen" userId="afa9b04c-beeb-4731-8034-4e3eba00177b" providerId="ADAL" clId="{4AC04BEA-2566-4476-BC76-C4CEFB79749A}" dt="2018-01-26T13:34:23.883" v="5025" actId="790"/>
          <ac:spMkLst>
            <pc:docMk/>
            <pc:sldMk cId="4219189319" sldId="301"/>
            <ac:spMk id="4" creationId="{B577ACE2-EFE5-48CD-9759-8BB3D10626EB}"/>
          </ac:spMkLst>
        </pc:spChg>
        <pc:spChg chg="add del mod">
          <ac:chgData name="Olli Jääskeläinen" userId="afa9b04c-beeb-4731-8034-4e3eba00177b" providerId="ADAL" clId="{4AC04BEA-2566-4476-BC76-C4CEFB79749A}" dt="2018-01-26T13:34:09.508" v="5024"/>
          <ac:spMkLst>
            <pc:docMk/>
            <pc:sldMk cId="4219189319" sldId="301"/>
            <ac:spMk id="5" creationId="{B0DE7F08-71F4-4A30-9350-383379ED15A5}"/>
          </ac:spMkLst>
        </pc:spChg>
        <pc:picChg chg="add mod">
          <ac:chgData name="Olli Jääskeläinen" userId="afa9b04c-beeb-4731-8034-4e3eba00177b" providerId="ADAL" clId="{4AC04BEA-2566-4476-BC76-C4CEFB79749A}" dt="2018-01-26T13:34:09.508" v="5024"/>
          <ac:picMkLst>
            <pc:docMk/>
            <pc:sldMk cId="4219189319" sldId="301"/>
            <ac:picMk id="6" creationId="{6B8DE55E-B127-4723-BD34-6D6AFB3CC431}"/>
          </ac:picMkLst>
        </pc:picChg>
        <pc:picChg chg="del">
          <ac:chgData name="Olli Jääskeläinen" userId="afa9b04c-beeb-4731-8034-4e3eba00177b" providerId="ADAL" clId="{4AC04BEA-2566-4476-BC76-C4CEFB79749A}" dt="2018-01-26T13:34:07.082" v="5023" actId="478"/>
          <ac:picMkLst>
            <pc:docMk/>
            <pc:sldMk cId="4219189319" sldId="301"/>
            <ac:picMk id="10" creationId="{12089A05-341E-488F-A361-FB824A18C485}"/>
          </ac:picMkLst>
        </pc:picChg>
      </pc:sldChg>
      <pc:sldChg chg="add del">
        <pc:chgData name="Olli Jääskeläinen" userId="afa9b04c-beeb-4731-8034-4e3eba00177b" providerId="ADAL" clId="{4AC04BEA-2566-4476-BC76-C4CEFB79749A}" dt="2018-01-27T11:43:35.140" v="5451"/>
        <pc:sldMkLst>
          <pc:docMk/>
          <pc:sldMk cId="3404427500" sldId="302"/>
        </pc:sldMkLst>
      </pc:sldChg>
      <pc:sldMasterChg chg="modSp modSldLayout">
        <pc:chgData name="Olli Jääskeläinen" userId="afa9b04c-beeb-4731-8034-4e3eba00177b" providerId="ADAL" clId="{4AC04BEA-2566-4476-BC76-C4CEFB79749A}" dt="2018-01-20T08:54:45.715" v="1047" actId="2711"/>
        <pc:sldMasterMkLst>
          <pc:docMk/>
          <pc:sldMasterMk cId="1932858262" sldId="2147483648"/>
        </pc:sldMasterMkLst>
        <pc:spChg chg="mod">
          <ac:chgData name="Olli Jääskeläinen" userId="afa9b04c-beeb-4731-8034-4e3eba00177b" providerId="ADAL" clId="{4AC04BEA-2566-4476-BC76-C4CEFB79749A}" dt="2018-01-20T08:53:57.425" v="1043" actId="255"/>
          <ac:spMkLst>
            <pc:docMk/>
            <pc:sldMasterMk cId="1932858262" sldId="2147483648"/>
            <ac:spMk id="2" creationId="{DF36FA61-83BF-4864-BC5B-7997BF9A4D4D}"/>
          </ac:spMkLst>
        </pc:spChg>
        <pc:sldLayoutChg chg="modSp">
          <pc:chgData name="Olli Jääskeläinen" userId="afa9b04c-beeb-4731-8034-4e3eba00177b" providerId="ADAL" clId="{4AC04BEA-2566-4476-BC76-C4CEFB79749A}" dt="2018-01-20T08:54:15.981" v="1044" actId="2711"/>
          <pc:sldLayoutMkLst>
            <pc:docMk/>
            <pc:sldMasterMk cId="1932858262" sldId="2147483648"/>
            <pc:sldLayoutMk cId="3356422598" sldId="2147483650"/>
          </pc:sldLayoutMkLst>
          <pc:spChg chg="mod">
            <ac:chgData name="Olli Jääskeläinen" userId="afa9b04c-beeb-4731-8034-4e3eba00177b" providerId="ADAL" clId="{4AC04BEA-2566-4476-BC76-C4CEFB79749A}" dt="2018-01-20T08:54:15.981" v="1044" actId="2711"/>
            <ac:spMkLst>
              <pc:docMk/>
              <pc:sldMasterMk cId="1932858262" sldId="2147483648"/>
              <pc:sldLayoutMk cId="3356422598" sldId="2147483650"/>
              <ac:spMk id="2" creationId="{8878889F-33DB-4512-ACE8-D576D89E0FBD}"/>
            </ac:spMkLst>
          </pc:spChg>
        </pc:sldLayoutChg>
        <pc:sldLayoutChg chg="modSp">
          <pc:chgData name="Olli Jääskeläinen" userId="afa9b04c-beeb-4731-8034-4e3eba00177b" providerId="ADAL" clId="{4AC04BEA-2566-4476-BC76-C4CEFB79749A}" dt="2018-01-20T08:54:27.969" v="1045" actId="2711"/>
          <pc:sldLayoutMkLst>
            <pc:docMk/>
            <pc:sldMasterMk cId="1932858262" sldId="2147483648"/>
            <pc:sldLayoutMk cId="2936798292" sldId="2147483652"/>
          </pc:sldLayoutMkLst>
          <pc:spChg chg="mod">
            <ac:chgData name="Olli Jääskeläinen" userId="afa9b04c-beeb-4731-8034-4e3eba00177b" providerId="ADAL" clId="{4AC04BEA-2566-4476-BC76-C4CEFB79749A}" dt="2018-01-20T08:54:27.969" v="1045" actId="2711"/>
            <ac:spMkLst>
              <pc:docMk/>
              <pc:sldMasterMk cId="1932858262" sldId="2147483648"/>
              <pc:sldLayoutMk cId="2936798292" sldId="2147483652"/>
              <ac:spMk id="2" creationId="{B27E9364-D960-47EC-B505-A98CBD559914}"/>
            </ac:spMkLst>
          </pc:spChg>
        </pc:sldLayoutChg>
        <pc:sldLayoutChg chg="modSp">
          <pc:chgData name="Olli Jääskeläinen" userId="afa9b04c-beeb-4731-8034-4e3eba00177b" providerId="ADAL" clId="{4AC04BEA-2566-4476-BC76-C4CEFB79749A}" dt="2018-01-20T08:54:36.879" v="1046" actId="2711"/>
          <pc:sldLayoutMkLst>
            <pc:docMk/>
            <pc:sldMasterMk cId="1932858262" sldId="2147483648"/>
            <pc:sldLayoutMk cId="2732415763" sldId="2147483653"/>
          </pc:sldLayoutMkLst>
          <pc:spChg chg="mod">
            <ac:chgData name="Olli Jääskeläinen" userId="afa9b04c-beeb-4731-8034-4e3eba00177b" providerId="ADAL" clId="{4AC04BEA-2566-4476-BC76-C4CEFB79749A}" dt="2018-01-20T08:54:36.879" v="1046" actId="2711"/>
            <ac:spMkLst>
              <pc:docMk/>
              <pc:sldMasterMk cId="1932858262" sldId="2147483648"/>
              <pc:sldLayoutMk cId="2732415763" sldId="2147483653"/>
              <ac:spMk id="2" creationId="{6F45828E-56BF-4288-BF20-2C8C77574116}"/>
            </ac:spMkLst>
          </pc:spChg>
        </pc:sldLayoutChg>
        <pc:sldLayoutChg chg="modSp">
          <pc:chgData name="Olli Jääskeläinen" userId="afa9b04c-beeb-4731-8034-4e3eba00177b" providerId="ADAL" clId="{4AC04BEA-2566-4476-BC76-C4CEFB79749A}" dt="2018-01-20T08:54:45.715" v="1047" actId="2711"/>
          <pc:sldLayoutMkLst>
            <pc:docMk/>
            <pc:sldMasterMk cId="1932858262" sldId="2147483648"/>
            <pc:sldLayoutMk cId="3991788788" sldId="2147483654"/>
          </pc:sldLayoutMkLst>
          <pc:spChg chg="mod">
            <ac:chgData name="Olli Jääskeläinen" userId="afa9b04c-beeb-4731-8034-4e3eba00177b" providerId="ADAL" clId="{4AC04BEA-2566-4476-BC76-C4CEFB79749A}" dt="2018-01-20T08:54:45.715" v="1047" actId="2711"/>
            <ac:spMkLst>
              <pc:docMk/>
              <pc:sldMasterMk cId="1932858262" sldId="2147483648"/>
              <pc:sldLayoutMk cId="3991788788" sldId="2147483654"/>
              <ac:spMk id="2" creationId="{7C342361-4D21-4AB2-90D9-8ADA80CEE724}"/>
            </ac:spMkLst>
          </pc:spChg>
        </pc:sldLayoutChg>
      </pc:sldMasterChg>
    </pc:docChg>
  </pc:docChgLst>
  <pc:docChgLst>
    <pc:chgData name="Olli Jääskeläinen" userId="afa9b04c-beeb-4731-8034-4e3eba00177b" providerId="ADAL" clId="{41B5BC74-1508-4F1C-8319-B19A3AF3D67B}"/>
    <pc:docChg chg="undo custSel addSld delSld modSld sldOrd modMainMaster">
      <pc:chgData name="Olli Jääskeläinen" userId="afa9b04c-beeb-4731-8034-4e3eba00177b" providerId="ADAL" clId="{41B5BC74-1508-4F1C-8319-B19A3AF3D67B}" dt="2018-01-01T09:06:57.709" v="577" actId="20577"/>
      <pc:docMkLst>
        <pc:docMk/>
      </pc:docMkLst>
      <pc:sldChg chg="modSp add">
        <pc:chgData name="Olli Jääskeläinen" userId="afa9b04c-beeb-4731-8034-4e3eba00177b" providerId="ADAL" clId="{41B5BC74-1508-4F1C-8319-B19A3AF3D67B}" dt="2017-12-31T09:35:12.145" v="113" actId="790"/>
        <pc:sldMkLst>
          <pc:docMk/>
          <pc:sldMk cId="3474332966" sldId="256"/>
        </pc:sldMkLst>
        <pc:spChg chg="mod">
          <ac:chgData name="Olli Jääskeläinen" userId="afa9b04c-beeb-4731-8034-4e3eba00177b" providerId="ADAL" clId="{41B5BC74-1508-4F1C-8319-B19A3AF3D67B}" dt="2017-12-31T09:34:29.146" v="31" actId="27636"/>
          <ac:spMkLst>
            <pc:docMk/>
            <pc:sldMk cId="3474332966" sldId="256"/>
            <ac:spMk id="2" creationId="{63E3E4C4-EACA-4D16-BEE5-7354CC28D930}"/>
          </ac:spMkLst>
        </pc:spChg>
        <pc:spChg chg="mod">
          <ac:chgData name="Olli Jääskeläinen" userId="afa9b04c-beeb-4731-8034-4e3eba00177b" providerId="ADAL" clId="{41B5BC74-1508-4F1C-8319-B19A3AF3D67B}" dt="2017-12-31T09:35:12.145" v="113" actId="790"/>
          <ac:spMkLst>
            <pc:docMk/>
            <pc:sldMk cId="3474332966" sldId="256"/>
            <ac:spMk id="3" creationId="{C7E89DE7-A0EE-4AB1-81A7-5C61EC0509CB}"/>
          </ac:spMkLst>
        </pc:spChg>
      </pc:sldChg>
      <pc:sldChg chg="addSp modSp add ord">
        <pc:chgData name="Olli Jääskeläinen" userId="afa9b04c-beeb-4731-8034-4e3eba00177b" providerId="ADAL" clId="{41B5BC74-1508-4F1C-8319-B19A3AF3D67B}" dt="2017-12-31T09:39:47.750" v="173" actId="20577"/>
        <pc:sldMkLst>
          <pc:docMk/>
          <pc:sldMk cId="3916052939" sldId="258"/>
        </pc:sldMkLst>
        <pc:spChg chg="mod">
          <ac:chgData name="Olli Jääskeläinen" userId="afa9b04c-beeb-4731-8034-4e3eba00177b" providerId="ADAL" clId="{41B5BC74-1508-4F1C-8319-B19A3AF3D67B}" dt="2017-12-31T09:36:32.384" v="171" actId="20577"/>
          <ac:spMkLst>
            <pc:docMk/>
            <pc:sldMk cId="3916052939" sldId="258"/>
            <ac:spMk id="2" creationId="{1E9ADF5D-7C3D-463F-8D83-4CADF4C3600D}"/>
          </ac:spMkLst>
        </pc:spChg>
        <pc:picChg chg="add">
          <ac:chgData name="Olli Jääskeläinen" userId="afa9b04c-beeb-4731-8034-4e3eba00177b" providerId="ADAL" clId="{41B5BC74-1508-4F1C-8319-B19A3AF3D67B}" dt="2017-12-31T09:39:47.750" v="173" actId="20577"/>
          <ac:picMkLst>
            <pc:docMk/>
            <pc:sldMk cId="3916052939" sldId="258"/>
            <ac:picMk id="3" creationId="{804B119F-4CC1-4E25-AFFC-C678E97A8E57}"/>
          </ac:picMkLst>
        </pc:picChg>
      </pc:sldChg>
      <pc:sldChg chg="addSp delSp modSp add modTransition modAnim">
        <pc:chgData name="Olli Jääskeläinen" userId="afa9b04c-beeb-4731-8034-4e3eba00177b" providerId="ADAL" clId="{41B5BC74-1508-4F1C-8319-B19A3AF3D67B}" dt="2017-12-31T10:27:29.168" v="471" actId="1076"/>
        <pc:sldMkLst>
          <pc:docMk/>
          <pc:sldMk cId="276646176" sldId="259"/>
        </pc:sldMkLst>
        <pc:spChg chg="add del mod">
          <ac:chgData name="Olli Jääskeläinen" userId="afa9b04c-beeb-4731-8034-4e3eba00177b" providerId="ADAL" clId="{41B5BC74-1508-4F1C-8319-B19A3AF3D67B}" dt="2017-12-31T10:27:28.793" v="470" actId="478"/>
          <ac:spMkLst>
            <pc:docMk/>
            <pc:sldMk cId="276646176" sldId="259"/>
            <ac:spMk id="2" creationId="{E3717626-E151-42BD-ACAE-55513B5928C5}"/>
          </ac:spMkLst>
        </pc:spChg>
        <pc:spChg chg="mod">
          <ac:chgData name="Olli Jääskeläinen" userId="afa9b04c-beeb-4731-8034-4e3eba00177b" providerId="ADAL" clId="{41B5BC74-1508-4F1C-8319-B19A3AF3D67B}" dt="2017-12-31T10:27:29.168" v="471" actId="1076"/>
          <ac:spMkLst>
            <pc:docMk/>
            <pc:sldMk cId="276646176" sldId="259"/>
            <ac:spMk id="3" creationId="{B241C51E-3597-41D6-94DA-BDD7EEC3F4B3}"/>
          </ac:spMkLst>
        </pc:spChg>
        <pc:spChg chg="add del mod">
          <ac:chgData name="Olli Jääskeläinen" userId="afa9b04c-beeb-4731-8034-4e3eba00177b" providerId="ADAL" clId="{41B5BC74-1508-4F1C-8319-B19A3AF3D67B}" dt="2017-12-31T10:23:49.880" v="390" actId="478"/>
          <ac:spMkLst>
            <pc:docMk/>
            <pc:sldMk cId="276646176" sldId="259"/>
            <ac:spMk id="4" creationId="{9F212C92-AD6A-49FC-9A61-B29EF37DAA0E}"/>
          </ac:spMkLst>
        </pc:spChg>
        <pc:spChg chg="add mod">
          <ac:chgData name="Olli Jääskeläinen" userId="afa9b04c-beeb-4731-8034-4e3eba00177b" providerId="ADAL" clId="{41B5BC74-1508-4F1C-8319-B19A3AF3D67B}" dt="2017-12-31T10:25:55.114" v="457" actId="14100"/>
          <ac:spMkLst>
            <pc:docMk/>
            <pc:sldMk cId="276646176" sldId="259"/>
            <ac:spMk id="5" creationId="{3B35B9BD-367A-4453-9291-A0179CAC9765}"/>
          </ac:spMkLst>
        </pc:spChg>
        <pc:spChg chg="add mod">
          <ac:chgData name="Olli Jääskeläinen" userId="afa9b04c-beeb-4731-8034-4e3eba00177b" providerId="ADAL" clId="{41B5BC74-1508-4F1C-8319-B19A3AF3D67B}" dt="2017-12-31T10:26:42.715" v="465" actId="14100"/>
          <ac:spMkLst>
            <pc:docMk/>
            <pc:sldMk cId="276646176" sldId="259"/>
            <ac:spMk id="6" creationId="{750B62F7-396E-4A32-B1A7-6D87993BEDCB}"/>
          </ac:spMkLst>
        </pc:spChg>
        <pc:spChg chg="add mod">
          <ac:chgData name="Olli Jääskeläinen" userId="afa9b04c-beeb-4731-8034-4e3eba00177b" providerId="ADAL" clId="{41B5BC74-1508-4F1C-8319-B19A3AF3D67B}" dt="2017-12-31T10:26:30.587" v="463" actId="14100"/>
          <ac:spMkLst>
            <pc:docMk/>
            <pc:sldMk cId="276646176" sldId="259"/>
            <ac:spMk id="7" creationId="{29261282-431B-4507-AA19-B125ACE4EFB6}"/>
          </ac:spMkLst>
        </pc:spChg>
        <pc:spChg chg="add del mod">
          <ac:chgData name="Olli Jääskeläinen" userId="afa9b04c-beeb-4731-8034-4e3eba00177b" providerId="ADAL" clId="{41B5BC74-1508-4F1C-8319-B19A3AF3D67B}" dt="2017-12-31T10:27:28.793" v="470" actId="478"/>
          <ac:spMkLst>
            <pc:docMk/>
            <pc:sldMk cId="276646176" sldId="259"/>
            <ac:spMk id="9" creationId="{A5214174-255B-4055-9721-9B52CA57426A}"/>
          </ac:spMkLst>
        </pc:spChg>
      </pc:sldChg>
      <pc:sldChg chg="addSp delSp modSp add">
        <pc:chgData name="Olli Jääskeläinen" userId="afa9b04c-beeb-4731-8034-4e3eba00177b" providerId="ADAL" clId="{41B5BC74-1508-4F1C-8319-B19A3AF3D67B}" dt="2017-12-31T10:27:41.939" v="475" actId="478"/>
        <pc:sldMkLst>
          <pc:docMk/>
          <pc:sldMk cId="1489861684" sldId="260"/>
        </pc:sldMkLst>
        <pc:spChg chg="del">
          <ac:chgData name="Olli Jääskeläinen" userId="afa9b04c-beeb-4731-8034-4e3eba00177b" providerId="ADAL" clId="{41B5BC74-1508-4F1C-8319-B19A3AF3D67B}" dt="2017-12-31T10:27:37.779" v="473" actId="478"/>
          <ac:spMkLst>
            <pc:docMk/>
            <pc:sldMk cId="1489861684" sldId="260"/>
            <ac:spMk id="2" creationId="{E3717626-E151-42BD-ACAE-55513B5928C5}"/>
          </ac:spMkLst>
        </pc:spChg>
        <pc:spChg chg="mod">
          <ac:chgData name="Olli Jääskeläinen" userId="afa9b04c-beeb-4731-8034-4e3eba00177b" providerId="ADAL" clId="{41B5BC74-1508-4F1C-8319-B19A3AF3D67B}" dt="2017-12-31T10:27:35.750" v="472" actId="1076"/>
          <ac:spMkLst>
            <pc:docMk/>
            <pc:sldMk cId="1489861684" sldId="260"/>
            <ac:spMk id="3" creationId="{B241C51E-3597-41D6-94DA-BDD7EEC3F4B3}"/>
          </ac:spMkLst>
        </pc:spChg>
        <pc:spChg chg="del mod">
          <ac:chgData name="Olli Jääskeläinen" userId="afa9b04c-beeb-4731-8034-4e3eba00177b" providerId="ADAL" clId="{41B5BC74-1508-4F1C-8319-B19A3AF3D67B}" dt="2017-12-31T10:27:41.939" v="475" actId="478"/>
          <ac:spMkLst>
            <pc:docMk/>
            <pc:sldMk cId="1489861684" sldId="260"/>
            <ac:spMk id="5" creationId="{3B35B9BD-367A-4453-9291-A0179CAC9765}"/>
          </ac:spMkLst>
        </pc:spChg>
        <pc:spChg chg="del mod">
          <ac:chgData name="Olli Jääskeläinen" userId="afa9b04c-beeb-4731-8034-4e3eba00177b" providerId="ADAL" clId="{41B5BC74-1508-4F1C-8319-B19A3AF3D67B}" dt="2017-12-31T10:27:41.939" v="475" actId="478"/>
          <ac:spMkLst>
            <pc:docMk/>
            <pc:sldMk cId="1489861684" sldId="260"/>
            <ac:spMk id="6" creationId="{750B62F7-396E-4A32-B1A7-6D87993BEDCB}"/>
          </ac:spMkLst>
        </pc:spChg>
        <pc:spChg chg="del">
          <ac:chgData name="Olli Jääskeläinen" userId="afa9b04c-beeb-4731-8034-4e3eba00177b" providerId="ADAL" clId="{41B5BC74-1508-4F1C-8319-B19A3AF3D67B}" dt="2017-12-31T10:27:41.939" v="475" actId="478"/>
          <ac:spMkLst>
            <pc:docMk/>
            <pc:sldMk cId="1489861684" sldId="260"/>
            <ac:spMk id="7" creationId="{29261282-431B-4507-AA19-B125ACE4EFB6}"/>
          </ac:spMkLst>
        </pc:spChg>
        <pc:spChg chg="add mod">
          <ac:chgData name="Olli Jääskeläinen" userId="afa9b04c-beeb-4731-8034-4e3eba00177b" providerId="ADAL" clId="{41B5BC74-1508-4F1C-8319-B19A3AF3D67B}" dt="2017-12-31T10:27:37.779" v="473" actId="478"/>
          <ac:spMkLst>
            <pc:docMk/>
            <pc:sldMk cId="1489861684" sldId="260"/>
            <ac:spMk id="8" creationId="{A76B718E-F81D-456E-9A65-69EBFEA7ED0D}"/>
          </ac:spMkLst>
        </pc:spChg>
      </pc:sldChg>
      <pc:sldMasterChg chg="delSp modSp setBg delSldLayout modSldLayout">
        <pc:chgData name="Olli Jääskeläinen" userId="afa9b04c-beeb-4731-8034-4e3eba00177b" providerId="ADAL" clId="{41B5BC74-1508-4F1C-8319-B19A3AF3D67B}" dt="2017-12-31T09:33:47.723" v="29" actId="12"/>
        <pc:sldMasterMkLst>
          <pc:docMk/>
          <pc:sldMasterMk cId="1932858262" sldId="2147483648"/>
        </pc:sldMasterMkLst>
        <pc:spChg chg="mod">
          <ac:chgData name="Olli Jääskeläinen" userId="afa9b04c-beeb-4731-8034-4e3eba00177b" providerId="ADAL" clId="{41B5BC74-1508-4F1C-8319-B19A3AF3D67B}" dt="2017-12-31T09:33:24.921" v="27" actId="255"/>
          <ac:spMkLst>
            <pc:docMk/>
            <pc:sldMasterMk cId="1932858262" sldId="2147483648"/>
            <ac:spMk id="2" creationId="{DF36FA61-83BF-4864-BC5B-7997BF9A4D4D}"/>
          </ac:spMkLst>
        </pc:spChg>
        <pc:spChg chg="mod">
          <ac:chgData name="Olli Jääskeläinen" userId="afa9b04c-beeb-4731-8034-4e3eba00177b" providerId="ADAL" clId="{41B5BC74-1508-4F1C-8319-B19A3AF3D67B}" dt="2017-12-31T09:33:47.723" v="29" actId="12"/>
          <ac:spMkLst>
            <pc:docMk/>
            <pc:sldMasterMk cId="1932858262" sldId="2147483648"/>
            <ac:spMk id="3" creationId="{6A151C02-F6C5-4D3A-87AB-2E42F77B630A}"/>
          </ac:spMkLst>
        </pc:spChg>
        <pc:spChg chg="del">
          <ac:chgData name="Olli Jääskeläinen" userId="afa9b04c-beeb-4731-8034-4e3eba00177b" providerId="ADAL" clId="{41B5BC74-1508-4F1C-8319-B19A3AF3D67B}" dt="2017-12-31T09:31:09.497" v="12" actId="478"/>
          <ac:spMkLst>
            <pc:docMk/>
            <pc:sldMasterMk cId="1932858262" sldId="2147483648"/>
            <ac:spMk id="4" creationId="{8B9E02A3-251B-49D0-908A-5FD01874DFE7}"/>
          </ac:spMkLst>
        </pc:spChg>
        <pc:spChg chg="del">
          <ac:chgData name="Olli Jääskeläinen" userId="afa9b04c-beeb-4731-8034-4e3eba00177b" providerId="ADAL" clId="{41B5BC74-1508-4F1C-8319-B19A3AF3D67B}" dt="2017-12-31T09:31:19.805" v="14" actId="478"/>
          <ac:spMkLst>
            <pc:docMk/>
            <pc:sldMasterMk cId="1932858262" sldId="2147483648"/>
            <ac:spMk id="5" creationId="{9300C5E9-D990-48FD-A60D-22E2D5B6C2FE}"/>
          </ac:spMkLst>
        </pc:spChg>
        <pc:spChg chg="del mod">
          <ac:chgData name="Olli Jääskeläinen" userId="afa9b04c-beeb-4731-8034-4e3eba00177b" providerId="ADAL" clId="{41B5BC74-1508-4F1C-8319-B19A3AF3D67B}" dt="2017-12-31T09:31:19.805" v="14" actId="478"/>
          <ac:spMkLst>
            <pc:docMk/>
            <pc:sldMasterMk cId="1932858262" sldId="2147483648"/>
            <ac:spMk id="6" creationId="{CD299911-AB81-47DC-ACB7-B59AF06C8840}"/>
          </ac:spMkLst>
        </pc:spChg>
        <pc:sldLayoutChg chg="delSp modSp setBg">
          <pc:chgData name="Olli Jääskeläinen" userId="afa9b04c-beeb-4731-8034-4e3eba00177b" providerId="ADAL" clId="{41B5BC74-1508-4F1C-8319-B19A3AF3D67B}" dt="2017-12-31T09:31:00.103" v="11" actId="12"/>
          <pc:sldLayoutMkLst>
            <pc:docMk/>
            <pc:sldMasterMk cId="1932858262" sldId="2147483648"/>
            <pc:sldLayoutMk cId="3319663982" sldId="2147483649"/>
          </pc:sldLayoutMkLst>
          <pc:spChg chg="mod">
            <ac:chgData name="Olli Jääskeläinen" userId="afa9b04c-beeb-4731-8034-4e3eba00177b" providerId="ADAL" clId="{41B5BC74-1508-4F1C-8319-B19A3AF3D67B}" dt="2017-12-31T09:29:55.311" v="7" actId="1076"/>
            <ac:spMkLst>
              <pc:docMk/>
              <pc:sldMasterMk cId="1932858262" sldId="2147483648"/>
              <pc:sldLayoutMk cId="3319663982" sldId="2147483649"/>
              <ac:spMk id="2" creationId="{66C85D33-B513-425A-ACF1-3DB8460504F7}"/>
            </ac:spMkLst>
          </pc:spChg>
          <pc:spChg chg="mod">
            <ac:chgData name="Olli Jääskeläinen" userId="afa9b04c-beeb-4731-8034-4e3eba00177b" providerId="ADAL" clId="{41B5BC74-1508-4F1C-8319-B19A3AF3D67B}" dt="2017-12-31T09:29:55.311" v="7" actId="1076"/>
            <ac:spMkLst>
              <pc:docMk/>
              <pc:sldMasterMk cId="1932858262" sldId="2147483648"/>
              <pc:sldLayoutMk cId="3319663982" sldId="2147483649"/>
              <ac:spMk id="3" creationId="{BA102390-50B1-4DC5-B97D-FD640E13322A}"/>
            </ac:spMkLst>
          </pc:spChg>
          <pc:spChg chg="del">
            <ac:chgData name="Olli Jääskeläinen" userId="afa9b04c-beeb-4731-8034-4e3eba00177b" providerId="ADAL" clId="{41B5BC74-1508-4F1C-8319-B19A3AF3D67B}" dt="2017-12-31T09:29:08.050" v="2" actId="478"/>
            <ac:spMkLst>
              <pc:docMk/>
              <pc:sldMasterMk cId="1932858262" sldId="2147483648"/>
              <pc:sldLayoutMk cId="3319663982" sldId="2147483649"/>
              <ac:spMk id="4" creationId="{7CFE7824-F1CE-44B5-9045-79D32465F600}"/>
            </ac:spMkLst>
          </pc:spChg>
          <pc:spChg chg="del">
            <ac:chgData name="Olli Jääskeläinen" userId="afa9b04c-beeb-4731-8034-4e3eba00177b" providerId="ADAL" clId="{41B5BC74-1508-4F1C-8319-B19A3AF3D67B}" dt="2017-12-31T09:29:11.522" v="3" actId="478"/>
            <ac:spMkLst>
              <pc:docMk/>
              <pc:sldMasterMk cId="1932858262" sldId="2147483648"/>
              <pc:sldLayoutMk cId="3319663982" sldId="2147483649"/>
              <ac:spMk id="5" creationId="{A6F649AE-2054-4109-BCD8-AF659F2E3AC6}"/>
            </ac:spMkLst>
          </pc:spChg>
          <pc:spChg chg="del">
            <ac:chgData name="Olli Jääskeläinen" userId="afa9b04c-beeb-4731-8034-4e3eba00177b" providerId="ADAL" clId="{41B5BC74-1508-4F1C-8319-B19A3AF3D67B}" dt="2017-12-31T09:29:15.146" v="4" actId="478"/>
            <ac:spMkLst>
              <pc:docMk/>
              <pc:sldMasterMk cId="1932858262" sldId="2147483648"/>
              <pc:sldLayoutMk cId="3319663982" sldId="2147483649"/>
              <ac:spMk id="6" creationId="{483C3D3D-2A62-42CE-B5DB-98527B096BF0}"/>
            </ac:spMkLst>
          </pc:spChg>
        </pc:sldLayoutChg>
        <pc:sldLayoutChg chg="delSp setBg">
          <pc:chgData name="Olli Jääskeläinen" userId="afa9b04c-beeb-4731-8034-4e3eba00177b" providerId="ADAL" clId="{41B5BC74-1508-4F1C-8319-B19A3AF3D67B}" dt="2017-12-31T09:31:36.162" v="15" actId="12"/>
          <pc:sldLayoutMkLst>
            <pc:docMk/>
            <pc:sldMasterMk cId="1932858262" sldId="2147483648"/>
            <pc:sldLayoutMk cId="3356422598" sldId="2147483650"/>
          </pc:sldLayoutMkLst>
          <pc:spChg chg="del">
            <ac:chgData name="Olli Jääskeläinen" userId="afa9b04c-beeb-4731-8034-4e3eba00177b" providerId="ADAL" clId="{41B5BC74-1508-4F1C-8319-B19A3AF3D67B}" dt="2017-12-31T09:31:36.162" v="15" actId="12"/>
            <ac:spMkLst>
              <pc:docMk/>
              <pc:sldMasterMk cId="1932858262" sldId="2147483648"/>
              <pc:sldLayoutMk cId="3356422598" sldId="2147483650"/>
              <ac:spMk id="4" creationId="{5A13F896-AABB-46E3-9400-9DC116D8342F}"/>
            </ac:spMkLst>
          </pc:spChg>
          <pc:spChg chg="del">
            <ac:chgData name="Olli Jääskeläinen" userId="afa9b04c-beeb-4731-8034-4e3eba00177b" providerId="ADAL" clId="{41B5BC74-1508-4F1C-8319-B19A3AF3D67B}" dt="2017-12-31T09:31:36.162" v="15" actId="12"/>
            <ac:spMkLst>
              <pc:docMk/>
              <pc:sldMasterMk cId="1932858262" sldId="2147483648"/>
              <pc:sldLayoutMk cId="3356422598" sldId="2147483650"/>
              <ac:spMk id="5" creationId="{11F637FE-DE4B-4965-AB6C-0D2BAE6460E9}"/>
            </ac:spMkLst>
          </pc:spChg>
          <pc:spChg chg="del">
            <ac:chgData name="Olli Jääskeläinen" userId="afa9b04c-beeb-4731-8034-4e3eba00177b" providerId="ADAL" clId="{41B5BC74-1508-4F1C-8319-B19A3AF3D67B}" dt="2017-12-31T09:31:36.162" v="15" actId="12"/>
            <ac:spMkLst>
              <pc:docMk/>
              <pc:sldMasterMk cId="1932858262" sldId="2147483648"/>
              <pc:sldLayoutMk cId="3356422598" sldId="2147483650"/>
              <ac:spMk id="6" creationId="{0331BEE8-1606-4A96-A30D-97D4F5B79223}"/>
            </ac:spMkLst>
          </pc:spChg>
        </pc:sldLayoutChg>
        <pc:sldLayoutChg chg="delSp setBg">
          <pc:chgData name="Olli Jääskeläinen" userId="afa9b04c-beeb-4731-8034-4e3eba00177b" providerId="ADAL" clId="{41B5BC74-1508-4F1C-8319-B19A3AF3D67B}" dt="2017-12-31T09:31:43.414" v="16" actId="478"/>
          <pc:sldLayoutMkLst>
            <pc:docMk/>
            <pc:sldMasterMk cId="1932858262" sldId="2147483648"/>
            <pc:sldLayoutMk cId="1322721477" sldId="2147483651"/>
          </pc:sldLayoutMkLst>
          <pc:spChg chg="del">
            <ac:chgData name="Olli Jääskeläinen" userId="afa9b04c-beeb-4731-8034-4e3eba00177b" providerId="ADAL" clId="{41B5BC74-1508-4F1C-8319-B19A3AF3D67B}" dt="2017-12-31T09:31:43.414" v="16" actId="478"/>
            <ac:spMkLst>
              <pc:docMk/>
              <pc:sldMasterMk cId="1932858262" sldId="2147483648"/>
              <pc:sldLayoutMk cId="1322721477" sldId="2147483651"/>
              <ac:spMk id="4" creationId="{E610F7F9-49B4-4A37-A26B-ADC7D3CDD82B}"/>
            </ac:spMkLst>
          </pc:spChg>
          <pc:spChg chg="del">
            <ac:chgData name="Olli Jääskeläinen" userId="afa9b04c-beeb-4731-8034-4e3eba00177b" providerId="ADAL" clId="{41B5BC74-1508-4F1C-8319-B19A3AF3D67B}" dt="2017-12-31T09:31:43.414" v="16" actId="478"/>
            <ac:spMkLst>
              <pc:docMk/>
              <pc:sldMasterMk cId="1932858262" sldId="2147483648"/>
              <pc:sldLayoutMk cId="1322721477" sldId="2147483651"/>
              <ac:spMk id="5" creationId="{8BDDB4DA-0C7B-4D37-97A9-FA61E826D97E}"/>
            </ac:spMkLst>
          </pc:spChg>
          <pc:spChg chg="del">
            <ac:chgData name="Olli Jääskeläinen" userId="afa9b04c-beeb-4731-8034-4e3eba00177b" providerId="ADAL" clId="{41B5BC74-1508-4F1C-8319-B19A3AF3D67B}" dt="2017-12-31T09:31:43.414" v="16" actId="478"/>
            <ac:spMkLst>
              <pc:docMk/>
              <pc:sldMasterMk cId="1932858262" sldId="2147483648"/>
              <pc:sldLayoutMk cId="1322721477" sldId="2147483651"/>
              <ac:spMk id="6" creationId="{C71E681A-C013-4C68-B296-A00A69DF4429}"/>
            </ac:spMkLst>
          </pc:spChg>
        </pc:sldLayoutChg>
        <pc:sldLayoutChg chg="delSp setBg">
          <pc:chgData name="Olli Jääskeläinen" userId="afa9b04c-beeb-4731-8034-4e3eba00177b" providerId="ADAL" clId="{41B5BC74-1508-4F1C-8319-B19A3AF3D67B}" dt="2017-12-31T09:31:49.319" v="17" actId="478"/>
          <pc:sldLayoutMkLst>
            <pc:docMk/>
            <pc:sldMasterMk cId="1932858262" sldId="2147483648"/>
            <pc:sldLayoutMk cId="2936798292" sldId="2147483652"/>
          </pc:sldLayoutMkLst>
          <pc:spChg chg="del">
            <ac:chgData name="Olli Jääskeläinen" userId="afa9b04c-beeb-4731-8034-4e3eba00177b" providerId="ADAL" clId="{41B5BC74-1508-4F1C-8319-B19A3AF3D67B}" dt="2017-12-31T09:31:49.319" v="17" actId="478"/>
            <ac:spMkLst>
              <pc:docMk/>
              <pc:sldMasterMk cId="1932858262" sldId="2147483648"/>
              <pc:sldLayoutMk cId="2936798292" sldId="2147483652"/>
              <ac:spMk id="5" creationId="{D435E221-9985-4CB5-A847-8CECD2221696}"/>
            </ac:spMkLst>
          </pc:spChg>
          <pc:spChg chg="del">
            <ac:chgData name="Olli Jääskeläinen" userId="afa9b04c-beeb-4731-8034-4e3eba00177b" providerId="ADAL" clId="{41B5BC74-1508-4F1C-8319-B19A3AF3D67B}" dt="2017-12-31T09:31:49.319" v="17" actId="478"/>
            <ac:spMkLst>
              <pc:docMk/>
              <pc:sldMasterMk cId="1932858262" sldId="2147483648"/>
              <pc:sldLayoutMk cId="2936798292" sldId="2147483652"/>
              <ac:spMk id="6" creationId="{B81C9605-FD14-4BE9-8F71-FD08E551B49F}"/>
            </ac:spMkLst>
          </pc:spChg>
          <pc:spChg chg="del">
            <ac:chgData name="Olli Jääskeläinen" userId="afa9b04c-beeb-4731-8034-4e3eba00177b" providerId="ADAL" clId="{41B5BC74-1508-4F1C-8319-B19A3AF3D67B}" dt="2017-12-31T09:31:49.319" v="17" actId="478"/>
            <ac:spMkLst>
              <pc:docMk/>
              <pc:sldMasterMk cId="1932858262" sldId="2147483648"/>
              <pc:sldLayoutMk cId="2936798292" sldId="2147483652"/>
              <ac:spMk id="7" creationId="{2CF9CD5B-29ED-4DEF-8803-39A98BB7270D}"/>
            </ac:spMkLst>
          </pc:spChg>
        </pc:sldLayoutChg>
        <pc:sldLayoutChg chg="delSp setBg">
          <pc:chgData name="Olli Jääskeläinen" userId="afa9b04c-beeb-4731-8034-4e3eba00177b" providerId="ADAL" clId="{41B5BC74-1508-4F1C-8319-B19A3AF3D67B}" dt="2017-12-31T09:31:56.675" v="18" actId="478"/>
          <pc:sldLayoutMkLst>
            <pc:docMk/>
            <pc:sldMasterMk cId="1932858262" sldId="2147483648"/>
            <pc:sldLayoutMk cId="2732415763" sldId="2147483653"/>
          </pc:sldLayoutMkLst>
          <pc:spChg chg="del">
            <ac:chgData name="Olli Jääskeläinen" userId="afa9b04c-beeb-4731-8034-4e3eba00177b" providerId="ADAL" clId="{41B5BC74-1508-4F1C-8319-B19A3AF3D67B}" dt="2017-12-31T09:31:56.675" v="18" actId="478"/>
            <ac:spMkLst>
              <pc:docMk/>
              <pc:sldMasterMk cId="1932858262" sldId="2147483648"/>
              <pc:sldLayoutMk cId="2732415763" sldId="2147483653"/>
              <ac:spMk id="7" creationId="{F9920863-2E52-4CCA-A732-A26E77B7925A}"/>
            </ac:spMkLst>
          </pc:spChg>
          <pc:spChg chg="del">
            <ac:chgData name="Olli Jääskeläinen" userId="afa9b04c-beeb-4731-8034-4e3eba00177b" providerId="ADAL" clId="{41B5BC74-1508-4F1C-8319-B19A3AF3D67B}" dt="2017-12-31T09:31:56.675" v="18" actId="478"/>
            <ac:spMkLst>
              <pc:docMk/>
              <pc:sldMasterMk cId="1932858262" sldId="2147483648"/>
              <pc:sldLayoutMk cId="2732415763" sldId="2147483653"/>
              <ac:spMk id="8" creationId="{A0B7D81D-EE42-479B-9940-0BC9DB1E2EEC}"/>
            </ac:spMkLst>
          </pc:spChg>
          <pc:spChg chg="del">
            <ac:chgData name="Olli Jääskeläinen" userId="afa9b04c-beeb-4731-8034-4e3eba00177b" providerId="ADAL" clId="{41B5BC74-1508-4F1C-8319-B19A3AF3D67B}" dt="2017-12-31T09:31:56.675" v="18" actId="478"/>
            <ac:spMkLst>
              <pc:docMk/>
              <pc:sldMasterMk cId="1932858262" sldId="2147483648"/>
              <pc:sldLayoutMk cId="2732415763" sldId="2147483653"/>
              <ac:spMk id="9" creationId="{B34F8C49-E9C9-4D5C-A62D-7EB66703C296}"/>
            </ac:spMkLst>
          </pc:spChg>
        </pc:sldLayoutChg>
        <pc:sldLayoutChg chg="delSp setBg">
          <pc:chgData name="Olli Jääskeläinen" userId="afa9b04c-beeb-4731-8034-4e3eba00177b" providerId="ADAL" clId="{41B5BC74-1508-4F1C-8319-B19A3AF3D67B}" dt="2017-12-31T09:32:02.889" v="19" actId="478"/>
          <pc:sldLayoutMkLst>
            <pc:docMk/>
            <pc:sldMasterMk cId="1932858262" sldId="2147483648"/>
            <pc:sldLayoutMk cId="3991788788" sldId="2147483654"/>
          </pc:sldLayoutMkLst>
          <pc:spChg chg="del">
            <ac:chgData name="Olli Jääskeläinen" userId="afa9b04c-beeb-4731-8034-4e3eba00177b" providerId="ADAL" clId="{41B5BC74-1508-4F1C-8319-B19A3AF3D67B}" dt="2017-12-31T09:32:02.889" v="19" actId="478"/>
            <ac:spMkLst>
              <pc:docMk/>
              <pc:sldMasterMk cId="1932858262" sldId="2147483648"/>
              <pc:sldLayoutMk cId="3991788788" sldId="2147483654"/>
              <ac:spMk id="3" creationId="{3810F58F-8CE4-40B8-8FF9-3B914CFC436D}"/>
            </ac:spMkLst>
          </pc:spChg>
          <pc:spChg chg="del">
            <ac:chgData name="Olli Jääskeläinen" userId="afa9b04c-beeb-4731-8034-4e3eba00177b" providerId="ADAL" clId="{41B5BC74-1508-4F1C-8319-B19A3AF3D67B}" dt="2017-12-31T09:32:02.889" v="19" actId="478"/>
            <ac:spMkLst>
              <pc:docMk/>
              <pc:sldMasterMk cId="1932858262" sldId="2147483648"/>
              <pc:sldLayoutMk cId="3991788788" sldId="2147483654"/>
              <ac:spMk id="4" creationId="{1301AD7B-C0FF-450F-A0DE-4ED28E71019E}"/>
            </ac:spMkLst>
          </pc:spChg>
          <pc:spChg chg="del">
            <ac:chgData name="Olli Jääskeläinen" userId="afa9b04c-beeb-4731-8034-4e3eba00177b" providerId="ADAL" clId="{41B5BC74-1508-4F1C-8319-B19A3AF3D67B}" dt="2017-12-31T09:32:02.889" v="19" actId="478"/>
            <ac:spMkLst>
              <pc:docMk/>
              <pc:sldMasterMk cId="1932858262" sldId="2147483648"/>
              <pc:sldLayoutMk cId="3991788788" sldId="2147483654"/>
              <ac:spMk id="5" creationId="{D9250D75-52F6-454D-8FF4-12C238A9169E}"/>
            </ac:spMkLst>
          </pc:spChg>
        </pc:sldLayoutChg>
        <pc:sldLayoutChg chg="delSp setBg">
          <pc:chgData name="Olli Jääskeläinen" userId="afa9b04c-beeb-4731-8034-4e3eba00177b" providerId="ADAL" clId="{41B5BC74-1508-4F1C-8319-B19A3AF3D67B}" dt="2017-12-31T09:32:12.245" v="20" actId="478"/>
          <pc:sldLayoutMkLst>
            <pc:docMk/>
            <pc:sldMasterMk cId="1932858262" sldId="2147483648"/>
            <pc:sldLayoutMk cId="2237170214" sldId="2147483655"/>
          </pc:sldLayoutMkLst>
          <pc:spChg chg="del">
            <ac:chgData name="Olli Jääskeläinen" userId="afa9b04c-beeb-4731-8034-4e3eba00177b" providerId="ADAL" clId="{41B5BC74-1508-4F1C-8319-B19A3AF3D67B}" dt="2017-12-31T09:32:12.245" v="20" actId="478"/>
            <ac:spMkLst>
              <pc:docMk/>
              <pc:sldMasterMk cId="1932858262" sldId="2147483648"/>
              <pc:sldLayoutMk cId="2237170214" sldId="2147483655"/>
              <ac:spMk id="2" creationId="{5BF5BEFF-8E42-46E4-8864-9BBEB6A95641}"/>
            </ac:spMkLst>
          </pc:spChg>
          <pc:spChg chg="del">
            <ac:chgData name="Olli Jääskeläinen" userId="afa9b04c-beeb-4731-8034-4e3eba00177b" providerId="ADAL" clId="{41B5BC74-1508-4F1C-8319-B19A3AF3D67B}" dt="2017-12-31T09:32:12.245" v="20" actId="478"/>
            <ac:spMkLst>
              <pc:docMk/>
              <pc:sldMasterMk cId="1932858262" sldId="2147483648"/>
              <pc:sldLayoutMk cId="2237170214" sldId="2147483655"/>
              <ac:spMk id="3" creationId="{0F96670D-3D76-46B6-9D07-79036A4D9D1D}"/>
            </ac:spMkLst>
          </pc:spChg>
          <pc:spChg chg="del">
            <ac:chgData name="Olli Jääskeläinen" userId="afa9b04c-beeb-4731-8034-4e3eba00177b" providerId="ADAL" clId="{41B5BC74-1508-4F1C-8319-B19A3AF3D67B}" dt="2017-12-31T09:32:12.245" v="20" actId="478"/>
            <ac:spMkLst>
              <pc:docMk/>
              <pc:sldMasterMk cId="1932858262" sldId="2147483648"/>
              <pc:sldLayoutMk cId="2237170214" sldId="2147483655"/>
              <ac:spMk id="4" creationId="{5B763E64-8307-40FA-9E70-712E11C99395}"/>
            </ac:spMkLst>
          </pc:spChg>
        </pc:sldLayoutChg>
        <pc:sldLayoutChg chg="delSp setBg">
          <pc:chgData name="Olli Jääskeläinen" userId="afa9b04c-beeb-4731-8034-4e3eba00177b" providerId="ADAL" clId="{41B5BC74-1508-4F1C-8319-B19A3AF3D67B}" dt="2017-12-31T09:32:18.336" v="21" actId="478"/>
          <pc:sldLayoutMkLst>
            <pc:docMk/>
            <pc:sldMasterMk cId="1932858262" sldId="2147483648"/>
            <pc:sldLayoutMk cId="3648273213" sldId="2147483656"/>
          </pc:sldLayoutMkLst>
          <pc:spChg chg="del">
            <ac:chgData name="Olli Jääskeläinen" userId="afa9b04c-beeb-4731-8034-4e3eba00177b" providerId="ADAL" clId="{41B5BC74-1508-4F1C-8319-B19A3AF3D67B}" dt="2017-12-31T09:32:18.336" v="21" actId="478"/>
            <ac:spMkLst>
              <pc:docMk/>
              <pc:sldMasterMk cId="1932858262" sldId="2147483648"/>
              <pc:sldLayoutMk cId="3648273213" sldId="2147483656"/>
              <ac:spMk id="5" creationId="{FDFF4D2E-995D-42BF-A5D4-67AA99B57796}"/>
            </ac:spMkLst>
          </pc:spChg>
          <pc:spChg chg="del">
            <ac:chgData name="Olli Jääskeläinen" userId="afa9b04c-beeb-4731-8034-4e3eba00177b" providerId="ADAL" clId="{41B5BC74-1508-4F1C-8319-B19A3AF3D67B}" dt="2017-12-31T09:32:18.336" v="21" actId="478"/>
            <ac:spMkLst>
              <pc:docMk/>
              <pc:sldMasterMk cId="1932858262" sldId="2147483648"/>
              <pc:sldLayoutMk cId="3648273213" sldId="2147483656"/>
              <ac:spMk id="6" creationId="{4CE3553B-41CA-402A-A202-215B2A0A0EC3}"/>
            </ac:spMkLst>
          </pc:spChg>
          <pc:spChg chg="del">
            <ac:chgData name="Olli Jääskeläinen" userId="afa9b04c-beeb-4731-8034-4e3eba00177b" providerId="ADAL" clId="{41B5BC74-1508-4F1C-8319-B19A3AF3D67B}" dt="2017-12-31T09:32:18.336" v="21" actId="478"/>
            <ac:spMkLst>
              <pc:docMk/>
              <pc:sldMasterMk cId="1932858262" sldId="2147483648"/>
              <pc:sldLayoutMk cId="3648273213" sldId="2147483656"/>
              <ac:spMk id="7" creationId="{7FF30942-64F9-456C-AF9F-68FC8AD2B1A9}"/>
            </ac:spMkLst>
          </pc:spChg>
        </pc:sldLayoutChg>
        <pc:sldLayoutChg chg="delSp setBg">
          <pc:chgData name="Olli Jääskeläinen" userId="afa9b04c-beeb-4731-8034-4e3eba00177b" providerId="ADAL" clId="{41B5BC74-1508-4F1C-8319-B19A3AF3D67B}" dt="2017-12-31T09:32:26.589" v="22" actId="478"/>
          <pc:sldLayoutMkLst>
            <pc:docMk/>
            <pc:sldMasterMk cId="1932858262" sldId="2147483648"/>
            <pc:sldLayoutMk cId="1094483480" sldId="2147483657"/>
          </pc:sldLayoutMkLst>
          <pc:spChg chg="del">
            <ac:chgData name="Olli Jääskeläinen" userId="afa9b04c-beeb-4731-8034-4e3eba00177b" providerId="ADAL" clId="{41B5BC74-1508-4F1C-8319-B19A3AF3D67B}" dt="2017-12-31T09:32:26.589" v="22" actId="478"/>
            <ac:spMkLst>
              <pc:docMk/>
              <pc:sldMasterMk cId="1932858262" sldId="2147483648"/>
              <pc:sldLayoutMk cId="1094483480" sldId="2147483657"/>
              <ac:spMk id="5" creationId="{E3ECCBD0-1524-45AB-9D14-B1148DC6DDE2}"/>
            </ac:spMkLst>
          </pc:spChg>
          <pc:spChg chg="del">
            <ac:chgData name="Olli Jääskeläinen" userId="afa9b04c-beeb-4731-8034-4e3eba00177b" providerId="ADAL" clId="{41B5BC74-1508-4F1C-8319-B19A3AF3D67B}" dt="2017-12-31T09:32:26.589" v="22" actId="478"/>
            <ac:spMkLst>
              <pc:docMk/>
              <pc:sldMasterMk cId="1932858262" sldId="2147483648"/>
              <pc:sldLayoutMk cId="1094483480" sldId="2147483657"/>
              <ac:spMk id="6" creationId="{455CDE5B-5DD1-4AD6-8D42-BB009F3AEE16}"/>
            </ac:spMkLst>
          </pc:spChg>
          <pc:spChg chg="del">
            <ac:chgData name="Olli Jääskeläinen" userId="afa9b04c-beeb-4731-8034-4e3eba00177b" providerId="ADAL" clId="{41B5BC74-1508-4F1C-8319-B19A3AF3D67B}" dt="2017-12-31T09:32:26.589" v="22" actId="478"/>
            <ac:spMkLst>
              <pc:docMk/>
              <pc:sldMasterMk cId="1932858262" sldId="2147483648"/>
              <pc:sldLayoutMk cId="1094483480" sldId="2147483657"/>
              <ac:spMk id="7" creationId="{0BEA1B8C-F1B1-4780-A112-8AAEEF22ABAF}"/>
            </ac:spMkLst>
          </pc:spChg>
        </pc:sldLayoutChg>
      </pc:sldMasterChg>
    </pc:docChg>
  </pc:docChgLst>
</pc:chgInfo>
</file>

<file path=ppt/media/image1.png>
</file>

<file path=ppt/media/image10.png>
</file>

<file path=ppt/media/image11.jpe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B1FA70-212A-4DB6-956F-1D594F542AE3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9B6298-EB70-4A63-A4CD-00528796D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79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9B6298-EB70-4A63-A4CD-00528796D1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022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https://hellosps2018helsinkiform2.scm.azurewebsites.net/dev/wwwroot/Models/Sandwich.cs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9B6298-EB70-4A63-A4CD-00528796D1C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052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9B6298-EB70-4A63-A4CD-00528796D1C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387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85D33-B513-425A-ACF1-3DB8460504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148" y="3092592"/>
            <a:ext cx="10115227" cy="1905208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102390-50B1-4DC5-B97D-FD640E1332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148" y="5424405"/>
            <a:ext cx="10115227" cy="1321231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966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0485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00920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35740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4011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487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289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5209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90933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52390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1469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8889F-33DB-4512-ACE8-D576D89E0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67DF6-E57F-47D5-A65F-99A082190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564225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2935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FE950-5A3B-4F48-913F-35C859051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DB4C8-1198-45D0-A024-805E653AD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721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E9364-D960-47EC-B505-A98CBD559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D28568-30CC-48AA-B257-47B4C34F61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F62241-77CE-4DA7-BD71-C09C42C4BA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6798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5828E-56BF-4288-BF20-2C8C77574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3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521FCA-8D98-4CB3-BBC6-B264A57B3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96D239-6A6E-4F9C-B16A-A9513127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EBC88C-9B1C-41B9-B484-1AB830E380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8D6864-B331-44E8-853E-D02827962A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241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42361-4D21-4AB2-90D9-8ADA80CEE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91788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717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03F08-C28E-4AEA-9DF0-F8116B700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3B6C9-153E-48B6-B96D-8DEB8DD5F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4B41F6-F359-4BFD-8C10-952B493A6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8273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56F0E-D390-498C-8E82-6D7F5D79C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06EAFA-DAF6-488D-81EE-F5D84A4FF6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C8AA9-69D6-407B-8576-159C17C00D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4483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36FA61-83BF-4864-BC5B-7997BF9A4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51C02-F6C5-4D3A-87AB-2E42F77B6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328582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DF0BD-43DA-4039-8622-81EF36C3812F}" type="datetimeFigureOut">
              <a:rPr lang="en-GB" smtClean="0"/>
              <a:t>26/01/2018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7B26-963C-468F-9A49-9C35B9B72F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14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spshel2018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3E4C4-EACA-4D16-BEE5-7354CC28D9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Practical Microsoft Bot Framework for Office 365 developers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E89DE7-A0EE-4AB1-81A7-5C61EC0509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SharePoint Saturday Helsinki, January 2018</a:t>
            </a:r>
          </a:p>
          <a:p>
            <a:r>
              <a:rPr lang="en-US" dirty="0"/>
              <a:t>Olli Jääskeläinen </a:t>
            </a:r>
            <a:br>
              <a:rPr lang="en-US" dirty="0"/>
            </a:br>
            <a:r>
              <a:rPr lang="en-US" dirty="0"/>
              <a:t>@_</a:t>
            </a:r>
            <a:r>
              <a:rPr lang="en-US" dirty="0" err="1"/>
              <a:t>opax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332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407" y="765122"/>
            <a:ext cx="10515600" cy="681037"/>
          </a:xfrm>
        </p:spPr>
        <p:txBody>
          <a:bodyPr/>
          <a:lstStyle/>
          <a:p>
            <a:r>
              <a:rPr lang="en-US" dirty="0">
                <a:latin typeface="+mj-lt"/>
              </a:rPr>
              <a:t>Why Bots?</a:t>
            </a:r>
          </a:p>
        </p:txBody>
      </p:sp>
      <p:sp>
        <p:nvSpPr>
          <p:cNvPr id="2" name="Speech Bubble: Rectangle 1">
            <a:extLst>
              <a:ext uri="{FF2B5EF4-FFF2-40B4-BE49-F238E27FC236}">
                <a16:creationId xmlns:a16="http://schemas.microsoft.com/office/drawing/2014/main" id="{AB7BB16A-3A05-4E34-B094-BF67F61C7C2F}"/>
              </a:ext>
            </a:extLst>
          </p:cNvPr>
          <p:cNvSpPr/>
          <p:nvPr/>
        </p:nvSpPr>
        <p:spPr>
          <a:xfrm>
            <a:off x="3829878" y="1446159"/>
            <a:ext cx="5042452" cy="2708398"/>
          </a:xfrm>
          <a:prstGeom prst="wedgeRectCallout">
            <a:avLst>
              <a:gd name="adj1" fmla="val -30426"/>
              <a:gd name="adj2" fmla="val 754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In 2038, digital devices will help us do more with one of our most precious commodities: time.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31DD313-8E34-4B28-A00D-5D8E0C8CCD15}"/>
              </a:ext>
            </a:extLst>
          </p:cNvPr>
          <p:cNvSpPr txBox="1">
            <a:spLocks/>
          </p:cNvSpPr>
          <p:nvPr/>
        </p:nvSpPr>
        <p:spPr>
          <a:xfrm>
            <a:off x="838199" y="4890052"/>
            <a:ext cx="10691191" cy="135172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From ’The Future Computed’</a:t>
            </a:r>
          </a:p>
          <a:p>
            <a:r>
              <a:rPr lang="en-US" dirty="0"/>
              <a:t>January 2018 </a:t>
            </a:r>
            <a:r>
              <a:rPr lang="en-US" sz="1600" dirty="0"/>
              <a:t>https://msblob.blob.core.windows.net/ncmedia/2018/01/The-Future-Computed.pdf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86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80C19-7A86-4BEC-AE29-76301B6B5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Bots?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CD00D-7E53-4E5E-BED5-0BC66BDB0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Bots are apps with a different but useful user interface</a:t>
            </a:r>
          </a:p>
          <a:p>
            <a:endParaRPr lang="en-US" dirty="0"/>
          </a:p>
          <a:p>
            <a:r>
              <a:rPr lang="en-US" dirty="0"/>
              <a:t>Bots can (but they don’t have to) utilize artificial intelligence services</a:t>
            </a:r>
          </a:p>
          <a:p>
            <a:endParaRPr lang="en-US" dirty="0"/>
          </a:p>
          <a:p>
            <a:r>
              <a:rPr lang="en-US" dirty="0"/>
              <a:t>Bots can save time (=money)</a:t>
            </a:r>
          </a:p>
        </p:txBody>
      </p:sp>
    </p:spTree>
    <p:extLst>
      <p:ext uri="{BB962C8B-B14F-4D97-AF65-F5344CB8AC3E}">
        <p14:creationId xmlns:p14="http://schemas.microsoft.com/office/powerpoint/2010/main" val="1459318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b="1" dirty="0"/>
              <a:t>What Bots, and why Bots?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Getting the concepts straight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Building Bots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Utilizing the Microsoft Teams channel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2580837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Bots, and why Bots?</a:t>
            </a:r>
          </a:p>
          <a:p>
            <a:r>
              <a:rPr lang="en-US" b="1" dirty="0"/>
              <a:t>Getting the concepts straight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Building Bots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Utilizing the Microsoft Teams channel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3019185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94173-D4BA-4035-B13A-0BA623390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</a:t>
            </a:r>
            <a:r>
              <a:rPr lang="fi-FI" dirty="0"/>
              <a:t> Bot Service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5E7AF-2E1E-453C-BE18-C6B973FEA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Microsoft’s cloud service for building, connecting, testing, monitoring and managing bots </a:t>
            </a:r>
          </a:p>
          <a:p>
            <a:endParaRPr lang="en-US" dirty="0"/>
          </a:p>
          <a:p>
            <a:r>
              <a:rPr lang="en-US" dirty="0"/>
              <a:t>Generally Available since December 2017</a:t>
            </a:r>
          </a:p>
        </p:txBody>
      </p:sp>
    </p:spTree>
    <p:extLst>
      <p:ext uri="{BB962C8B-B14F-4D97-AF65-F5344CB8AC3E}">
        <p14:creationId xmlns:p14="http://schemas.microsoft.com/office/powerpoint/2010/main" val="163598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1EA6-C3F9-4007-AB08-6B846707E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DEMO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7ACE2-EFE5-48CD-9759-8BB3D1062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Creating Azure Bot Service Bot</a:t>
            </a:r>
          </a:p>
          <a:p>
            <a:r>
              <a:rPr lang="en-US" sz="2800" dirty="0"/>
              <a:t>Testing the Bot</a:t>
            </a:r>
          </a:p>
          <a:p>
            <a:r>
              <a:rPr lang="en-US" sz="2800" dirty="0"/>
              <a:t>Embedding Bot to SharePoint page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64CA663-E969-4B05-8304-C818F310BC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82"/>
          <a:stretch/>
        </p:blipFill>
        <p:spPr>
          <a:xfrm>
            <a:off x="6271591" y="1395412"/>
            <a:ext cx="4031284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525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057F-0341-48DC-AC2F-286891711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 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5699C-6B8B-4B64-B9BD-1BE64C19B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Azure Bot Service entity which includes a bot</a:t>
            </a:r>
          </a:p>
          <a:p>
            <a:endParaRPr lang="en-US" dirty="0"/>
          </a:p>
          <a:p>
            <a:r>
              <a:rPr lang="en-US" dirty="0"/>
              <a:t>Hosted using App Service Plan – as web sites or  Consumption Plan – as Azure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13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057F-0341-48DC-AC2F-286891711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Bot Framework toolset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15699C-6B8B-4B64-B9BD-1BE64C19B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38183" cy="4351338"/>
          </a:xfrm>
        </p:spPr>
        <p:txBody>
          <a:bodyPr/>
          <a:lstStyle/>
          <a:p>
            <a:r>
              <a:rPr lang="en-US" dirty="0"/>
              <a:t>Can utilize Azure Bot Service as platform or run virtually anywhere (Azure, on-</a:t>
            </a:r>
            <a:r>
              <a:rPr lang="en-US" dirty="0" err="1"/>
              <a:t>prem</a:t>
            </a:r>
            <a:r>
              <a:rPr lang="en-US" dirty="0"/>
              <a:t>, AWS, …)</a:t>
            </a:r>
          </a:p>
          <a:p>
            <a:endParaRPr lang="fi-FI" dirty="0"/>
          </a:p>
          <a:p>
            <a:r>
              <a:rPr lang="en-US" dirty="0"/>
              <a:t>Helpful dev aids such as Visual Studio Bot Application template and Bot Framework Channel Emulator</a:t>
            </a:r>
          </a:p>
        </p:txBody>
      </p:sp>
    </p:spTree>
    <p:extLst>
      <p:ext uri="{BB962C8B-B14F-4D97-AF65-F5344CB8AC3E}">
        <p14:creationId xmlns:p14="http://schemas.microsoft.com/office/powerpoint/2010/main" val="4176995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1EA6-C3F9-4007-AB08-6B846707E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DEMO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7ACE2-EFE5-48CD-9759-8BB3D1062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Visual Studio Bot Application Template</a:t>
            </a:r>
          </a:p>
          <a:p>
            <a:r>
              <a:rPr lang="en-US" sz="2800" dirty="0"/>
              <a:t>Bot Framework Channel Emulator</a:t>
            </a:r>
          </a:p>
          <a:p>
            <a:endParaRPr lang="fi-FI" sz="2800" dirty="0"/>
          </a:p>
          <a:p>
            <a:r>
              <a:rPr lang="fi-FI" sz="2800" dirty="0"/>
              <a:t>Bot Builder SDK:</a:t>
            </a:r>
            <a:endParaRPr lang="en-US" sz="2800" dirty="0"/>
          </a:p>
          <a:p>
            <a:r>
              <a:rPr lang="en-US" sz="1800" dirty="0"/>
              <a:t>https://docs.microsoft.com/en-us/bot-framework/dotnet/bot-builder-dotnet-quickstart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7EADC49-A291-4B38-A4E9-9E8C8A63E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78525" y="1614487"/>
            <a:ext cx="4581525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010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57DD5-7CA3-495F-943A-5E2C04C5D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Channels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37F1D-976D-4BBA-9173-BF89EBDBC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channel is connection between the bot and an app</a:t>
            </a:r>
          </a:p>
          <a:p>
            <a:endParaRPr lang="fi-FI" dirty="0"/>
          </a:p>
          <a:p>
            <a:r>
              <a:rPr lang="en-US" dirty="0"/>
              <a:t>Microsoft Teams, Web Chat, Email, Skype for Business</a:t>
            </a:r>
          </a:p>
          <a:p>
            <a:r>
              <a:rPr lang="en-US" sz="3200" dirty="0"/>
              <a:t>Direct Line</a:t>
            </a:r>
          </a:p>
          <a:p>
            <a:r>
              <a:rPr lang="en-US" sz="3200" dirty="0"/>
              <a:t>Bing, Cortana, Facebook, </a:t>
            </a:r>
            <a:r>
              <a:rPr lang="en-US" sz="3200" dirty="0" err="1"/>
              <a:t>Kik</a:t>
            </a:r>
            <a:r>
              <a:rPr lang="en-US" sz="3200" dirty="0"/>
              <a:t>, Skype, Slack, Telegram Twilio</a:t>
            </a:r>
          </a:p>
          <a:p>
            <a:endParaRPr lang="fi-FI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722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676" y="1852867"/>
            <a:ext cx="2979354" cy="11426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1771527"/>
          </a:xfrm>
          <a:prstGeom prst="rect">
            <a:avLst/>
          </a:prstGeom>
        </p:spPr>
      </p:pic>
      <p:pic>
        <p:nvPicPr>
          <p:cNvPr id="1026" name="Picture 2" descr="Image result for AvePoi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95" y="3670539"/>
            <a:ext cx="3654435" cy="723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spsevents.org/city/Helsinki/Helsinki2017/SPSSponsorLogos/SponsorLogo_3_Square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305" y="3257807"/>
            <a:ext cx="1600179" cy="1587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spsevents.org/city/Helsinki/Helsinki2017/SPSSponsorLogos/SponsorLogo_5_Rectangle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4471" y="5210265"/>
            <a:ext cx="2981325" cy="149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spsevents.org/city/Helsinki/Helsinki2017/SPSSponsorLogos/SponsorLogo_8_Rectangl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3021" y="4971086"/>
            <a:ext cx="3324225" cy="1662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55301E-F0C4-4E5C-A546-CFD73A43184C}"/>
              </a:ext>
            </a:extLst>
          </p:cNvPr>
          <p:cNvSpPr txBox="1"/>
          <p:nvPr/>
        </p:nvSpPr>
        <p:spPr>
          <a:xfrm>
            <a:off x="5263684" y="224801"/>
            <a:ext cx="67840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Thank you to our sponsors!</a:t>
            </a:r>
          </a:p>
        </p:txBody>
      </p:sp>
      <p:pic>
        <p:nvPicPr>
          <p:cNvPr id="3" name="Picture 2" descr="Kuvahaun tulos haulle Bindtuning">
            <a:extLst>
              <a:ext uri="{FF2B5EF4-FFF2-40B4-BE49-F238E27FC236}">
                <a16:creationId xmlns:a16="http://schemas.microsoft.com/office/drawing/2014/main" id="{9586DD37-6E79-4A14-9705-9C43A959B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95" y="2060523"/>
            <a:ext cx="3771900" cy="81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www.spsevents.org/city/Helsinki/Helsinki2018/SPSSponsorLogos/SponsorLogo_9_Rectangle.png">
            <a:extLst>
              <a:ext uri="{FF2B5EF4-FFF2-40B4-BE49-F238E27FC236}">
                <a16:creationId xmlns:a16="http://schemas.microsoft.com/office/drawing/2014/main" id="{22B2E7D1-13EC-4CF4-AC1A-379CCAC930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5611" y="1852867"/>
            <a:ext cx="2381250" cy="111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Picture">
            <a:extLst>
              <a:ext uri="{FF2B5EF4-FFF2-40B4-BE49-F238E27FC236}">
                <a16:creationId xmlns:a16="http://schemas.microsoft.com/office/drawing/2014/main" id="{EEAB3991-FBC6-4348-80C6-7A1BFFAE1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1201" y="3485022"/>
            <a:ext cx="238125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FB1E5C-2C23-4D0D-8CC2-B13143DB8D5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5139" y="5379363"/>
            <a:ext cx="3380657" cy="936426"/>
          </a:xfrm>
          <a:prstGeom prst="rect">
            <a:avLst/>
          </a:prstGeom>
        </p:spPr>
      </p:pic>
      <p:pic>
        <p:nvPicPr>
          <p:cNvPr id="1036" name="Picture 12" descr="Picture">
            <a:extLst>
              <a:ext uri="{FF2B5EF4-FFF2-40B4-BE49-F238E27FC236}">
                <a16:creationId xmlns:a16="http://schemas.microsoft.com/office/drawing/2014/main" id="{277D8B0B-59DE-44FC-989B-CBE58CF68D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022" y="3296639"/>
            <a:ext cx="1509712" cy="1509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2419486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1EA6-C3F9-4007-AB08-6B846707E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DEMO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7ACE2-EFE5-48CD-9759-8BB3D1062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How to configure channels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9DEF038-8228-4A85-8824-EF89B212DD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218"/>
          <a:stretch/>
        </p:blipFill>
        <p:spPr>
          <a:xfrm>
            <a:off x="5926138" y="1676400"/>
            <a:ext cx="4629219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04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Bots, and why Bots?</a:t>
            </a:r>
          </a:p>
          <a:p>
            <a:r>
              <a:rPr lang="en-US" b="1" dirty="0"/>
              <a:t>Getting the concepts straight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Building Bots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Utilizing the Microsoft Teams channel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1096893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Bots, and why Bots?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Getting the concepts straight</a:t>
            </a:r>
          </a:p>
          <a:p>
            <a:r>
              <a:rPr lang="en-US" b="1" dirty="0"/>
              <a:t>Building Bots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Utilizing the Microsoft Teams channel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2870046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BABA0-70CE-46FC-B3F8-147C8A2A3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QnA Maker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C9E26-5B37-480D-9EAF-30A5B9CB6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https://qnamaker.ai/</a:t>
            </a:r>
          </a:p>
          <a:p>
            <a:endParaRPr lang="en-US" dirty="0"/>
          </a:p>
          <a:p>
            <a:r>
              <a:rPr lang="en-US" dirty="0"/>
              <a:t>The no-code approach for making bots, using ready made AI components and suitable content</a:t>
            </a:r>
            <a:r>
              <a:rPr lang="fi-FI" dirty="0">
                <a:sym typeface="Wingdings" panose="05000000000000000000" pitchFamily="2" charset="2"/>
              </a:rPr>
              <a:t> </a:t>
            </a:r>
            <a:endParaRPr lang="en-US" dirty="0"/>
          </a:p>
          <a:p>
            <a:endParaRPr lang="fi-FI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79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1EA6-C3F9-4007-AB08-6B846707E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DEMO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7ACE2-EFE5-48CD-9759-8BB3D1062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Create QnA knowledge base</a:t>
            </a:r>
          </a:p>
          <a:p>
            <a:r>
              <a:rPr lang="fi-FI" sz="2800" dirty="0"/>
              <a:t>P</a:t>
            </a:r>
            <a:r>
              <a:rPr lang="en-US" sz="2800" dirty="0"/>
              <a:t>air it with your Azure Bot Service QnA Bot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2089A05-341E-488F-A361-FB824A18C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6157" y="987425"/>
            <a:ext cx="3886261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8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BABA0-70CE-46FC-B3F8-147C8A2A3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C9E26-5B37-480D-9EAF-30A5B9CB6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ym typeface="Wingdings" panose="05000000000000000000" pitchFamily="2" charset="2"/>
              </a:rPr>
              <a:t>FormFlow</a:t>
            </a:r>
            <a:r>
              <a:rPr lang="en-US" dirty="0">
                <a:sym typeface="Wingdings" panose="05000000000000000000" pitchFamily="2" charset="2"/>
              </a:rPr>
              <a:t> automatically creates dialogs based on data model</a:t>
            </a:r>
          </a:p>
          <a:p>
            <a:endParaRPr lang="fi-FI" dirty="0">
              <a:sym typeface="Wingdings" panose="05000000000000000000" pitchFamily="2" charset="2"/>
            </a:endParaRPr>
          </a:p>
          <a:p>
            <a:r>
              <a:rPr lang="fi-FI" dirty="0">
                <a:sym typeface="Wingdings" panose="05000000000000000000" pitchFamily="2" charset="2"/>
              </a:rPr>
              <a:t>Y</a:t>
            </a:r>
            <a:r>
              <a:rPr lang="en-US" dirty="0" err="1">
                <a:sym typeface="Wingdings" panose="05000000000000000000" pitchFamily="2" charset="2"/>
              </a:rPr>
              <a:t>ou</a:t>
            </a:r>
            <a:r>
              <a:rPr lang="en-US" dirty="0">
                <a:sym typeface="Wingdings" panose="05000000000000000000" pitchFamily="2" charset="2"/>
              </a:rPr>
              <a:t> can use </a:t>
            </a:r>
            <a:r>
              <a:rPr lang="en-US" dirty="0" err="1">
                <a:sym typeface="Wingdings" panose="05000000000000000000" pitchFamily="2" charset="2"/>
              </a:rPr>
              <a:t>c#</a:t>
            </a:r>
            <a:r>
              <a:rPr lang="en-US" dirty="0">
                <a:sym typeface="Wingdings" panose="05000000000000000000" pitchFamily="2" charset="2"/>
              </a:rPr>
              <a:t> classes or JSON schema to present the data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28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1EA6-C3F9-4007-AB08-6B846707E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DEMO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7ACE2-EFE5-48CD-9759-8BB3D1062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Examining Forms Bot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B8DE55E-B127-4723-BD34-6D6AFB3CC4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18975" y="987425"/>
            <a:ext cx="4900625" cy="487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89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583AA-332A-4E7F-B9AC-7F4BBB10F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message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BF439-651B-4881-A71D-C7C4EDE285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Message has properties like channel, mentions and attachments</a:t>
            </a:r>
            <a:r>
              <a:rPr lang="fi-FI" dirty="0"/>
              <a:t> – </a:t>
            </a:r>
            <a:r>
              <a:rPr lang="en-US" dirty="0"/>
              <a:t>we can work on this data</a:t>
            </a:r>
          </a:p>
          <a:p>
            <a:endParaRPr lang="en-US" dirty="0"/>
          </a:p>
          <a:p>
            <a:r>
              <a:rPr lang="en-US" dirty="0"/>
              <a:t>When  message is received, the bot can send multiple replies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84409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41EA6-C3F9-4007-AB08-6B846707E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DEMO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77ACE2-EFE5-48CD-9759-8BB3D10626E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Working with message information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C4D4E8D-9E88-4CC1-9C40-954AC50D66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77"/>
          <a:stretch/>
        </p:blipFill>
        <p:spPr>
          <a:xfrm>
            <a:off x="5503279" y="1020417"/>
            <a:ext cx="5532018" cy="484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907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Bots, and why Bots?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Getting the concepts straight</a:t>
            </a:r>
          </a:p>
          <a:p>
            <a:r>
              <a:rPr lang="en-US" b="1" dirty="0"/>
              <a:t>Building Bots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Utilizing the Microsoft Teams channel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25227872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ADF5D-7C3D-463F-8D83-4CADF4C36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Olli Jääskeläinen</a:t>
            </a:r>
            <a:br>
              <a:rPr lang="en-US" dirty="0"/>
            </a:br>
            <a:r>
              <a:rPr lang="en-US" dirty="0"/>
              <a:t>@_</a:t>
            </a:r>
            <a:r>
              <a:rPr lang="en-US" dirty="0" err="1"/>
              <a:t>opax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4390A2-B46C-4878-839C-68C24BA32B7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748670" cy="441614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Microsoft </a:t>
            </a:r>
            <a:r>
              <a:rPr lang="fi-FI" dirty="0"/>
              <a:t>M</a:t>
            </a:r>
            <a:r>
              <a:rPr lang="en-US" dirty="0"/>
              <a:t>VP, MCM, MCT</a:t>
            </a:r>
          </a:p>
          <a:p>
            <a:endParaRPr lang="fi-FI" dirty="0"/>
          </a:p>
          <a:p>
            <a:r>
              <a:rPr lang="fi-FI" dirty="0" err="1"/>
              <a:t>Le</a:t>
            </a:r>
            <a:r>
              <a:rPr lang="en-US" dirty="0"/>
              <a:t>ad arch</a:t>
            </a:r>
            <a:r>
              <a:rPr lang="fi-FI" dirty="0" err="1"/>
              <a:t>itect</a:t>
            </a:r>
            <a:r>
              <a:rPr lang="fi-FI" dirty="0"/>
              <a:t>, Collaboration &amp; AI</a:t>
            </a:r>
          </a:p>
          <a:p>
            <a:r>
              <a:rPr lang="fi-FI" dirty="0"/>
              <a:t>at Sulava.com</a:t>
            </a:r>
          </a:p>
          <a:p>
            <a:endParaRPr lang="fi-FI" dirty="0"/>
          </a:p>
          <a:p>
            <a:r>
              <a:rPr lang="fi-FI" dirty="0"/>
              <a:t>Office 365 &amp; SharePoint User Group Finland </a:t>
            </a:r>
            <a:r>
              <a:rPr lang="en-US" dirty="0"/>
              <a:t>organizer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D96910-E936-4AD6-8792-4429E70616D0}"/>
              </a:ext>
            </a:extLst>
          </p:cNvPr>
          <p:cNvGrpSpPr/>
          <p:nvPr/>
        </p:nvGrpSpPr>
        <p:grpSpPr>
          <a:xfrm>
            <a:off x="8886307" y="-11370"/>
            <a:ext cx="3363884" cy="6869370"/>
            <a:chOff x="8886307" y="-11370"/>
            <a:chExt cx="3363884" cy="686937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04B119F-4CC1-4E25-AFFC-C678E97A8E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86464" y="1754669"/>
              <a:ext cx="3308932" cy="5103331"/>
            </a:xfrm>
            <a:prstGeom prst="rect">
              <a:avLst/>
            </a:prstGeom>
          </p:spPr>
        </p:pic>
        <p:pic>
          <p:nvPicPr>
            <p:cNvPr id="6" name="Picture 5" descr="A person wearing a hat&#10;&#10;Description generated with very high confidence">
              <a:extLst>
                <a:ext uri="{FF2B5EF4-FFF2-40B4-BE49-F238E27FC236}">
                  <a16:creationId xmlns:a16="http://schemas.microsoft.com/office/drawing/2014/main" id="{F5527735-4285-44C8-884B-A3988A8B94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86307" y="-11370"/>
              <a:ext cx="3363884" cy="1766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6052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Bots, and why Bots?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Getting the concepts straight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Building Bots</a:t>
            </a:r>
          </a:p>
          <a:p>
            <a:r>
              <a:rPr lang="en-US" b="1" dirty="0"/>
              <a:t>Utilizing the Microsoft Teams channel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3521962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1765B-4B8A-4B14-84E4-F1D747104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Adding your bot to Microsoft 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858B0-8075-4848-B9FC-01F284CB1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742950" indent="-742950">
              <a:buAutoNum type="arabicPeriod"/>
            </a:pPr>
            <a:r>
              <a:rPr lang="en-US" dirty="0"/>
              <a:t>Create, test and deploy the bot</a:t>
            </a:r>
          </a:p>
          <a:p>
            <a:pPr marL="742950" indent="-742950">
              <a:buAutoNum type="arabicPeriod"/>
            </a:pPr>
            <a:r>
              <a:rPr lang="en-US" dirty="0"/>
              <a:t>Craft bot manifest file and icons</a:t>
            </a:r>
          </a:p>
          <a:p>
            <a:pPr marL="742950" indent="-742950">
              <a:buAutoNum type="arabicPeriod"/>
            </a:pPr>
            <a:r>
              <a:rPr lang="en-US" dirty="0"/>
              <a:t>Package the files</a:t>
            </a:r>
          </a:p>
          <a:p>
            <a:pPr marL="742950" indent="-742950">
              <a:buAutoNum type="arabicPeriod"/>
            </a:pPr>
            <a:r>
              <a:rPr lang="en-US" dirty="0"/>
              <a:t>Upload the package to Microsoft Teams</a:t>
            </a:r>
          </a:p>
          <a:p>
            <a:pPr marL="742950" indent="-742950">
              <a:buAutoNum type="arabicPeriod"/>
            </a:pPr>
            <a:r>
              <a:rPr lang="en-US" dirty="0"/>
              <a:t>Add the bot to a channel</a:t>
            </a:r>
          </a:p>
        </p:txBody>
      </p:sp>
    </p:spTree>
    <p:extLst>
      <p:ext uri="{BB962C8B-B14F-4D97-AF65-F5344CB8AC3E}">
        <p14:creationId xmlns:p14="http://schemas.microsoft.com/office/powerpoint/2010/main" val="249926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C8E44-6C8A-4CF7-A5A2-97C589C34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38EAC-1D37-48D3-A3E6-8A8B3E61D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791" y="4167809"/>
            <a:ext cx="4446105" cy="2009154"/>
          </a:xfrm>
        </p:spPr>
        <p:txBody>
          <a:bodyPr/>
          <a:lstStyle/>
          <a:p>
            <a:r>
              <a:rPr lang="en-US" dirty="0"/>
              <a:t>A blog post coming soon!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350AB8-F906-4489-8E9F-F9B107475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912" y="0"/>
            <a:ext cx="7378218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EE8A2C-063C-48C4-B1F3-2460E296E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16" y="2272826"/>
            <a:ext cx="4253855" cy="165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477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Bots, and why Bots?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Getting the concepts straight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Building Bots</a:t>
            </a:r>
          </a:p>
          <a:p>
            <a:r>
              <a:rPr lang="en-US" b="1" dirty="0"/>
              <a:t>Utilizing the Microsoft Teams channel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9955843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What Bots, and why Bots?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Getting the concepts straight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Building Bots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Utilizing the Microsoft Teams channel</a:t>
            </a:r>
          </a:p>
          <a:p>
            <a:r>
              <a:rPr lang="en-US" b="1" dirty="0"/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2829132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C356F-0820-4CF3-8CF0-490379413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Key </a:t>
            </a:r>
            <a:r>
              <a:rPr lang="en-US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99D14-2AF5-46CF-A992-E316E9C56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Building and deploying bots is surprisingly easy</a:t>
            </a:r>
          </a:p>
          <a:p>
            <a:endParaRPr lang="en-US" dirty="0"/>
          </a:p>
          <a:p>
            <a:r>
              <a:rPr lang="en-US" dirty="0"/>
              <a:t>You need Azure Subscription and some time</a:t>
            </a:r>
          </a:p>
          <a:p>
            <a:endParaRPr lang="en-US" dirty="0"/>
          </a:p>
          <a:p>
            <a:r>
              <a:rPr lang="en-US" dirty="0"/>
              <a:t>Microsoft Teams is currently the best but not only channel for your bots in Office 365</a:t>
            </a:r>
          </a:p>
        </p:txBody>
      </p:sp>
    </p:spTree>
    <p:extLst>
      <p:ext uri="{BB962C8B-B14F-4D97-AF65-F5344CB8AC3E}">
        <p14:creationId xmlns:p14="http://schemas.microsoft.com/office/powerpoint/2010/main" val="4111507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80C19-7A86-4BEC-AE29-76301B6B5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for action!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CD00D-7E53-4E5E-BED5-0BC66BDB0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Join Office 365 &amp; SharePoint User Group Finland Facebook and Meetup groups</a:t>
            </a:r>
          </a:p>
          <a:p>
            <a:r>
              <a:rPr lang="en-US" sz="1800" dirty="0"/>
              <a:t>https://www.facebook.com/groups/spugfi/ </a:t>
            </a:r>
            <a:br>
              <a:rPr lang="en-US" sz="1800" dirty="0"/>
            </a:br>
            <a:r>
              <a:rPr lang="en-US" sz="1800" dirty="0"/>
              <a:t>https://www.meetup.com/spugfi/</a:t>
            </a:r>
          </a:p>
          <a:p>
            <a:endParaRPr lang="en-US" dirty="0"/>
          </a:p>
          <a:p>
            <a:r>
              <a:rPr lang="en-US" dirty="0"/>
              <a:t>Start building a Bot for SPUG Bot competition</a:t>
            </a:r>
          </a:p>
          <a:p>
            <a:endParaRPr lang="en-US" dirty="0"/>
          </a:p>
          <a:p>
            <a:r>
              <a:rPr lang="en-US" dirty="0"/>
              <a:t>Join us here at Microsoft Flux on Monday 26th of February!</a:t>
            </a:r>
          </a:p>
        </p:txBody>
      </p:sp>
    </p:spTree>
    <p:extLst>
      <p:ext uri="{BB962C8B-B14F-4D97-AF65-F5344CB8AC3E}">
        <p14:creationId xmlns:p14="http://schemas.microsoft.com/office/powerpoint/2010/main" val="3489862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771527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073675" y="1895975"/>
            <a:ext cx="547762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80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Thank you!</a:t>
            </a:r>
          </a:p>
        </p:txBody>
      </p:sp>
      <p:sp>
        <p:nvSpPr>
          <p:cNvPr id="10" name="Rectangle 9"/>
          <p:cNvSpPr/>
          <p:nvPr/>
        </p:nvSpPr>
        <p:spPr>
          <a:xfrm>
            <a:off x="2073675" y="4009129"/>
            <a:ext cx="61187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bit.ly/spshel2018</a:t>
            </a:r>
            <a:r>
              <a:rPr kumimoji="0" lang="en-GB" sz="5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01836" y="3085799"/>
            <a:ext cx="87356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Please rate this session</a:t>
            </a:r>
          </a:p>
        </p:txBody>
      </p:sp>
      <p:pic>
        <p:nvPicPr>
          <p:cNvPr id="4" name="Picture 3" descr="A picture containing indoor&#10;&#10;Description generated with very high confidence">
            <a:extLst>
              <a:ext uri="{FF2B5EF4-FFF2-40B4-BE49-F238E27FC236}">
                <a16:creationId xmlns:a16="http://schemas.microsoft.com/office/drawing/2014/main" id="{46FBDF93-24B9-4DD6-8765-713E369FD4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823" y="2122098"/>
            <a:ext cx="4080294" cy="408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26106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dirty="0"/>
              <a:t>What Bots, and why Bots?</a:t>
            </a:r>
          </a:p>
          <a:p>
            <a:r>
              <a:rPr lang="en-US" dirty="0"/>
              <a:t>Getting the concepts straight</a:t>
            </a:r>
          </a:p>
          <a:p>
            <a:r>
              <a:rPr lang="en-US" dirty="0"/>
              <a:t>Building Bots</a:t>
            </a:r>
          </a:p>
          <a:p>
            <a:r>
              <a:rPr lang="en-US" dirty="0"/>
              <a:t>Utilizing the Microsoft Teams channel</a:t>
            </a:r>
          </a:p>
          <a:p>
            <a:r>
              <a:rPr lang="en-US" dirty="0"/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276646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17626-E151-42BD-ACAE-55513B592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3800" dirty="0"/>
              <a:t>Agenda</a:t>
            </a:r>
            <a:endParaRPr lang="en-US" sz="3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1C51E-3597-41D6-94DA-BDD7EEC3F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87037"/>
          </a:xfrm>
        </p:spPr>
        <p:txBody>
          <a:bodyPr>
            <a:normAutofit/>
          </a:bodyPr>
          <a:lstStyle/>
          <a:p>
            <a:r>
              <a:rPr lang="en-US" b="1" dirty="0"/>
              <a:t>What Bots, and why Bots?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Getting the concepts straight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Building Bots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Utilizing the Microsoft Teams channel</a:t>
            </a:r>
          </a:p>
          <a:p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Call for action!</a:t>
            </a:r>
          </a:p>
        </p:txBody>
      </p:sp>
    </p:spTree>
    <p:extLst>
      <p:ext uri="{BB962C8B-B14F-4D97-AF65-F5344CB8AC3E}">
        <p14:creationId xmlns:p14="http://schemas.microsoft.com/office/powerpoint/2010/main" val="1875321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B8499-AED6-412A-96C6-91DA0587B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kind of bots we are looking for?</a:t>
            </a:r>
          </a:p>
        </p:txBody>
      </p:sp>
      <p:pic>
        <p:nvPicPr>
          <p:cNvPr id="5" name="Content Placeholder 4" descr="A person looking at the camera&#10;&#10;Description generated with very high confidence">
            <a:extLst>
              <a:ext uri="{FF2B5EF4-FFF2-40B4-BE49-F238E27FC236}">
                <a16:creationId xmlns:a16="http://schemas.microsoft.com/office/drawing/2014/main" id="{62EA0CFE-487F-49E0-8E71-7A4C328B9D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296" y="1825625"/>
            <a:ext cx="10223407" cy="4351338"/>
          </a:xfrm>
        </p:spPr>
      </p:pic>
    </p:spTree>
    <p:extLst>
      <p:ext uri="{BB962C8B-B14F-4D97-AF65-F5344CB8AC3E}">
        <p14:creationId xmlns:p14="http://schemas.microsoft.com/office/powerpoint/2010/main" val="130635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80C19-7A86-4BEC-AE29-76301B6B5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</a:t>
            </a:r>
            <a:r>
              <a:rPr lang="en-US" b="1" dirty="0"/>
              <a:t>not</a:t>
            </a:r>
            <a:r>
              <a:rPr lang="en-US" dirty="0"/>
              <a:t> focusing 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CD00D-7E53-4E5E-BED5-0BC66BDB0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Physical bots such as droids and automated drones</a:t>
            </a:r>
          </a:p>
          <a:p>
            <a:endParaRPr lang="en-US" dirty="0"/>
          </a:p>
          <a:p>
            <a:r>
              <a:rPr lang="en-US" dirty="0"/>
              <a:t>Internet bots such as search crawlers, at least not directly</a:t>
            </a:r>
          </a:p>
        </p:txBody>
      </p:sp>
    </p:spTree>
    <p:extLst>
      <p:ext uri="{BB962C8B-B14F-4D97-AF65-F5344CB8AC3E}">
        <p14:creationId xmlns:p14="http://schemas.microsoft.com/office/powerpoint/2010/main" val="3611480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80C19-7A86-4BEC-AE29-76301B6B5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focusing 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CD00D-7E53-4E5E-BED5-0BC66BDB0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Bots which </a:t>
            </a:r>
            <a:r>
              <a:rPr lang="en-US" b="1" dirty="0"/>
              <a:t>communicate</a:t>
            </a:r>
            <a:r>
              <a:rPr lang="en-US" dirty="0"/>
              <a:t> with human users via instant messaging</a:t>
            </a:r>
          </a:p>
          <a:p>
            <a:endParaRPr lang="en-US" dirty="0"/>
          </a:p>
          <a:p>
            <a:r>
              <a:rPr lang="en-US" dirty="0"/>
              <a:t>Bots which we can deploy to </a:t>
            </a:r>
            <a:r>
              <a:rPr lang="en-US" b="1" dirty="0"/>
              <a:t>Office 365</a:t>
            </a:r>
          </a:p>
          <a:p>
            <a:endParaRPr lang="en-US" dirty="0"/>
          </a:p>
          <a:p>
            <a:r>
              <a:rPr lang="en-US" dirty="0"/>
              <a:t>Bots which are created using </a:t>
            </a:r>
            <a:r>
              <a:rPr lang="en-US" b="1" dirty="0"/>
              <a:t>Microsoft Bot Framework</a:t>
            </a:r>
            <a:r>
              <a:rPr lang="en-US" dirty="0"/>
              <a:t> and are made available through </a:t>
            </a:r>
            <a:r>
              <a:rPr lang="en-US" b="1" dirty="0"/>
              <a:t>Azure Bot Service</a:t>
            </a:r>
          </a:p>
        </p:txBody>
      </p:sp>
    </p:spTree>
    <p:extLst>
      <p:ext uri="{BB962C8B-B14F-4D97-AF65-F5344CB8AC3E}">
        <p14:creationId xmlns:p14="http://schemas.microsoft.com/office/powerpoint/2010/main" val="723739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80C19-7A86-4BEC-AE29-76301B6B5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Wikipedia…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CD00D-7E53-4E5E-BED5-0BC66BDB0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u="sng" dirty="0"/>
              <a:t>software agent</a:t>
            </a:r>
            <a:r>
              <a:rPr lang="en-US" dirty="0"/>
              <a:t> is a computer program that acts for a user or other program in a relationship of agency, ... Agents are colloquially known as bots, from robot. </a:t>
            </a:r>
          </a:p>
          <a:p>
            <a:endParaRPr lang="fi-FI" dirty="0"/>
          </a:p>
          <a:p>
            <a:r>
              <a:rPr lang="en-US" dirty="0"/>
              <a:t>A </a:t>
            </a:r>
            <a:r>
              <a:rPr lang="en-US" u="sng" dirty="0"/>
              <a:t>chatbot</a:t>
            </a:r>
            <a:r>
              <a:rPr lang="en-US" dirty="0"/>
              <a:t> (also known as a </a:t>
            </a:r>
            <a:r>
              <a:rPr lang="en-US" dirty="0" err="1"/>
              <a:t>talkbot</a:t>
            </a:r>
            <a:r>
              <a:rPr lang="en-US" dirty="0"/>
              <a:t>, chatterbot, Bot, IM bot, interactive agent, or Artificial Conversational Entity) is a computer program which conducts a conversation via auditory or textual methods.</a:t>
            </a:r>
          </a:p>
        </p:txBody>
      </p:sp>
    </p:spTree>
    <p:extLst>
      <p:ext uri="{BB962C8B-B14F-4D97-AF65-F5344CB8AC3E}">
        <p14:creationId xmlns:p14="http://schemas.microsoft.com/office/powerpoint/2010/main" val="2292841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4729</TotalTime>
  <Words>920</Words>
  <Application>Microsoft Office PowerPoint</Application>
  <PresentationFormat>Widescreen</PresentationFormat>
  <Paragraphs>176</Paragraphs>
  <Slides>37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Arial</vt:lpstr>
      <vt:lpstr>Calibri</vt:lpstr>
      <vt:lpstr>Calibri Light</vt:lpstr>
      <vt:lpstr>Segoe UI</vt:lpstr>
      <vt:lpstr>Wingdings</vt:lpstr>
      <vt:lpstr>Office Theme</vt:lpstr>
      <vt:lpstr>1_Office Theme</vt:lpstr>
      <vt:lpstr>Practical Microsoft Bot Framework for Office 365 developers</vt:lpstr>
      <vt:lpstr>PowerPoint Presentation</vt:lpstr>
      <vt:lpstr>Olli Jääskeläinen @_opax</vt:lpstr>
      <vt:lpstr>Agenda</vt:lpstr>
      <vt:lpstr>Agenda</vt:lpstr>
      <vt:lpstr>What kind of bots we are looking for?</vt:lpstr>
      <vt:lpstr>We are not focusing on…</vt:lpstr>
      <vt:lpstr>We are focusing on…</vt:lpstr>
      <vt:lpstr>From Wikipedia…</vt:lpstr>
      <vt:lpstr>PowerPoint Presentation</vt:lpstr>
      <vt:lpstr>Why Bots?</vt:lpstr>
      <vt:lpstr>Agenda</vt:lpstr>
      <vt:lpstr>Agenda</vt:lpstr>
      <vt:lpstr>Azure Bot Service</vt:lpstr>
      <vt:lpstr>DEMO</vt:lpstr>
      <vt:lpstr>Web App Bot</vt:lpstr>
      <vt:lpstr>Microsoft Bot Framework toolset</vt:lpstr>
      <vt:lpstr>DEMO</vt:lpstr>
      <vt:lpstr>Channels</vt:lpstr>
      <vt:lpstr>DEMO</vt:lpstr>
      <vt:lpstr>Agenda</vt:lpstr>
      <vt:lpstr>Agenda</vt:lpstr>
      <vt:lpstr>QnA Maker</vt:lpstr>
      <vt:lpstr>DEMO</vt:lpstr>
      <vt:lpstr>Forms</vt:lpstr>
      <vt:lpstr>DEMO</vt:lpstr>
      <vt:lpstr>Working with message information</vt:lpstr>
      <vt:lpstr>DEMO</vt:lpstr>
      <vt:lpstr>Agenda</vt:lpstr>
      <vt:lpstr>Agenda</vt:lpstr>
      <vt:lpstr>Adding your bot to Microsoft Teams</vt:lpstr>
      <vt:lpstr>Sample</vt:lpstr>
      <vt:lpstr>Agenda</vt:lpstr>
      <vt:lpstr>Agenda</vt:lpstr>
      <vt:lpstr>Key takeaways</vt:lpstr>
      <vt:lpstr>Call for action!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Olli Jääskeläinen</dc:creator>
  <cp:lastModifiedBy>Olli Jääskeläinen</cp:lastModifiedBy>
  <cp:revision>1</cp:revision>
  <dcterms:created xsi:type="dcterms:W3CDTF">2017-12-31T09:27:01Z</dcterms:created>
  <dcterms:modified xsi:type="dcterms:W3CDTF">2018-01-27T11:43:40Z</dcterms:modified>
</cp:coreProperties>
</file>

<file path=docProps/thumbnail.jpeg>
</file>